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7" r:id="rId4"/>
    <p:sldMasterId id="2147483741" r:id="rId5"/>
    <p:sldMasterId id="2147483752" r:id="rId6"/>
  </p:sldMasterIdLst>
  <p:notesMasterIdLst>
    <p:notesMasterId r:id="rId64"/>
  </p:notesMasterIdLst>
  <p:sldIdLst>
    <p:sldId id="403" r:id="rId7"/>
    <p:sldId id="277" r:id="rId8"/>
    <p:sldId id="1232" r:id="rId9"/>
    <p:sldId id="1019" r:id="rId10"/>
    <p:sldId id="1190" r:id="rId11"/>
    <p:sldId id="1173" r:id="rId12"/>
    <p:sldId id="340" r:id="rId13"/>
    <p:sldId id="559" r:id="rId14"/>
    <p:sldId id="1013" r:id="rId15"/>
    <p:sldId id="904" r:id="rId16"/>
    <p:sldId id="1121" r:id="rId17"/>
    <p:sldId id="1197" r:id="rId18"/>
    <p:sldId id="1198" r:id="rId19"/>
    <p:sldId id="1199" r:id="rId20"/>
    <p:sldId id="1200" r:id="rId21"/>
    <p:sldId id="1201" r:id="rId22"/>
    <p:sldId id="1223" r:id="rId23"/>
    <p:sldId id="1224" r:id="rId24"/>
    <p:sldId id="1193" r:id="rId25"/>
    <p:sldId id="332" r:id="rId26"/>
    <p:sldId id="754" r:id="rId27"/>
    <p:sldId id="1072" r:id="rId28"/>
    <p:sldId id="887" r:id="rId29"/>
    <p:sldId id="1202" r:id="rId30"/>
    <p:sldId id="1203" r:id="rId31"/>
    <p:sldId id="1182" r:id="rId32"/>
    <p:sldId id="1187" r:id="rId33"/>
    <p:sldId id="1222" r:id="rId34"/>
    <p:sldId id="567" r:id="rId35"/>
    <p:sldId id="1204" r:id="rId36"/>
    <p:sldId id="1205" r:id="rId37"/>
    <p:sldId id="1206" r:id="rId38"/>
    <p:sldId id="1207" r:id="rId39"/>
    <p:sldId id="1208" r:id="rId40"/>
    <p:sldId id="1209" r:id="rId41"/>
    <p:sldId id="1210" r:id="rId42"/>
    <p:sldId id="1211" r:id="rId43"/>
    <p:sldId id="1212" r:id="rId44"/>
    <p:sldId id="1194" r:id="rId45"/>
    <p:sldId id="1213" r:id="rId46"/>
    <p:sldId id="1229" r:id="rId47"/>
    <p:sldId id="1225" r:id="rId48"/>
    <p:sldId id="1215" r:id="rId49"/>
    <p:sldId id="1216" r:id="rId50"/>
    <p:sldId id="1227" r:id="rId51"/>
    <p:sldId id="1218" r:id="rId52"/>
    <p:sldId id="1228" r:id="rId53"/>
    <p:sldId id="1219" r:id="rId54"/>
    <p:sldId id="1220" r:id="rId55"/>
    <p:sldId id="1221" r:id="rId56"/>
    <p:sldId id="1185" r:id="rId57"/>
    <p:sldId id="571" r:id="rId58"/>
    <p:sldId id="900" r:id="rId59"/>
    <p:sldId id="808" r:id="rId60"/>
    <p:sldId id="1167" r:id="rId61"/>
    <p:sldId id="1159" r:id="rId62"/>
    <p:sldId id="1192" r:id="rId63"/>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enab Khan"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6E"/>
    <a:srgbClr val="1D5A60"/>
    <a:srgbClr val="F3F3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1B516D-831C-49F7-A8E5-6F45C0655E8B}" v="3" dt="2023-11-27T09:22:10.5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97" autoAdjust="0"/>
    <p:restoredTop sz="80051" autoAdjust="0"/>
  </p:normalViewPr>
  <p:slideViewPr>
    <p:cSldViewPr snapToGrid="0">
      <p:cViewPr varScale="1">
        <p:scale>
          <a:sx n="104" d="100"/>
          <a:sy n="104" d="100"/>
        </p:scale>
        <p:origin x="235" y="82"/>
      </p:cViewPr>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theme" Target="theme/theme1.xml"/><Relationship Id="rId7" Type="http://schemas.openxmlformats.org/officeDocument/2006/relationships/slide" Target="slides/slide1.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Baverstock" userId="d8cd5ebc-c629-45eb-b81f-4e65af608861" providerId="ADAL" clId="{A10E3B6F-BAA2-4B96-A4B0-9EBDCCAB4299}"/>
    <pc:docChg chg="custSel modSld">
      <pc:chgData name="James Baverstock" userId="d8cd5ebc-c629-45eb-b81f-4e65af608861" providerId="ADAL" clId="{A10E3B6F-BAA2-4B96-A4B0-9EBDCCAB4299}" dt="2023-11-27T13:20:33.407" v="81" actId="368"/>
      <pc:docMkLst>
        <pc:docMk/>
      </pc:docMkLst>
      <pc:sldChg chg="modNotes">
        <pc:chgData name="James Baverstock" userId="d8cd5ebc-c629-45eb-b81f-4e65af608861" providerId="ADAL" clId="{A10E3B6F-BAA2-4B96-A4B0-9EBDCCAB4299}" dt="2023-11-27T13:20:33.159" v="3" actId="368"/>
        <pc:sldMkLst>
          <pc:docMk/>
          <pc:sldMk cId="0" sldId="277"/>
        </pc:sldMkLst>
      </pc:sldChg>
      <pc:sldChg chg="modNotes">
        <pc:chgData name="James Baverstock" userId="d8cd5ebc-c629-45eb-b81f-4e65af608861" providerId="ADAL" clId="{A10E3B6F-BAA2-4B96-A4B0-9EBDCCAB4299}" dt="2023-11-27T13:20:33.240" v="31" actId="368"/>
        <pc:sldMkLst>
          <pc:docMk/>
          <pc:sldMk cId="1986566053" sldId="332"/>
        </pc:sldMkLst>
      </pc:sldChg>
      <pc:sldChg chg="modNotes">
        <pc:chgData name="James Baverstock" userId="d8cd5ebc-c629-45eb-b81f-4e65af608861" providerId="ADAL" clId="{A10E3B6F-BAA2-4B96-A4B0-9EBDCCAB4299}" dt="2023-11-27T13:20:33.181" v="13" actId="368"/>
        <pc:sldMkLst>
          <pc:docMk/>
          <pc:sldMk cId="3027718489" sldId="340"/>
        </pc:sldMkLst>
      </pc:sldChg>
      <pc:sldChg chg="modNotes">
        <pc:chgData name="James Baverstock" userId="d8cd5ebc-c629-45eb-b81f-4e65af608861" providerId="ADAL" clId="{A10E3B6F-BAA2-4B96-A4B0-9EBDCCAB4299}" dt="2023-11-27T13:20:33.153" v="1" actId="368"/>
        <pc:sldMkLst>
          <pc:docMk/>
          <pc:sldMk cId="2793062645" sldId="403"/>
        </pc:sldMkLst>
      </pc:sldChg>
      <pc:sldChg chg="modNotes">
        <pc:chgData name="James Baverstock" userId="d8cd5ebc-c629-45eb-b81f-4e65af608861" providerId="ADAL" clId="{A10E3B6F-BAA2-4B96-A4B0-9EBDCCAB4299}" dt="2023-11-27T13:20:33.187" v="15" actId="368"/>
        <pc:sldMkLst>
          <pc:docMk/>
          <pc:sldMk cId="3842930346" sldId="559"/>
        </pc:sldMkLst>
      </pc:sldChg>
      <pc:sldChg chg="modNotes">
        <pc:chgData name="James Baverstock" userId="d8cd5ebc-c629-45eb-b81f-4e65af608861" providerId="ADAL" clId="{A10E3B6F-BAA2-4B96-A4B0-9EBDCCAB4299}" dt="2023-11-27T13:20:33.246" v="33" actId="368"/>
        <pc:sldMkLst>
          <pc:docMk/>
          <pc:sldMk cId="3379845316" sldId="754"/>
        </pc:sldMkLst>
      </pc:sldChg>
      <pc:sldChg chg="modNotes">
        <pc:chgData name="James Baverstock" userId="d8cd5ebc-c629-45eb-b81f-4e65af608861" providerId="ADAL" clId="{A10E3B6F-BAA2-4B96-A4B0-9EBDCCAB4299}" dt="2023-11-27T13:20:33.258" v="37" actId="368"/>
        <pc:sldMkLst>
          <pc:docMk/>
          <pc:sldMk cId="2709273535" sldId="887"/>
        </pc:sldMkLst>
      </pc:sldChg>
      <pc:sldChg chg="modNotes">
        <pc:chgData name="James Baverstock" userId="d8cd5ebc-c629-45eb-b81f-4e65af608861" providerId="ADAL" clId="{A10E3B6F-BAA2-4B96-A4B0-9EBDCCAB4299}" dt="2023-11-27T13:20:33.396" v="79" actId="368"/>
        <pc:sldMkLst>
          <pc:docMk/>
          <pc:sldMk cId="873861783" sldId="900"/>
        </pc:sldMkLst>
      </pc:sldChg>
      <pc:sldChg chg="modNotes">
        <pc:chgData name="James Baverstock" userId="d8cd5ebc-c629-45eb-b81f-4e65af608861" providerId="ADAL" clId="{A10E3B6F-BAA2-4B96-A4B0-9EBDCCAB4299}" dt="2023-11-27T13:20:33.169" v="7" actId="368"/>
        <pc:sldMkLst>
          <pc:docMk/>
          <pc:sldMk cId="2012090594" sldId="1019"/>
        </pc:sldMkLst>
      </pc:sldChg>
      <pc:sldChg chg="modNotes">
        <pc:chgData name="James Baverstock" userId="d8cd5ebc-c629-45eb-b81f-4e65af608861" providerId="ADAL" clId="{A10E3B6F-BAA2-4B96-A4B0-9EBDCCAB4299}" dt="2023-11-27T13:20:33.250" v="35" actId="368"/>
        <pc:sldMkLst>
          <pc:docMk/>
          <pc:sldMk cId="3095647750" sldId="1072"/>
        </pc:sldMkLst>
      </pc:sldChg>
      <pc:sldChg chg="modNotes">
        <pc:chgData name="James Baverstock" userId="d8cd5ebc-c629-45eb-b81f-4e65af608861" providerId="ADAL" clId="{A10E3B6F-BAA2-4B96-A4B0-9EBDCCAB4299}" dt="2023-11-27T13:20:33.198" v="17" actId="368"/>
        <pc:sldMkLst>
          <pc:docMk/>
          <pc:sldMk cId="3390628931" sldId="1121"/>
        </pc:sldMkLst>
      </pc:sldChg>
      <pc:sldChg chg="modNotes">
        <pc:chgData name="James Baverstock" userId="d8cd5ebc-c629-45eb-b81f-4e65af608861" providerId="ADAL" clId="{A10E3B6F-BAA2-4B96-A4B0-9EBDCCAB4299}" dt="2023-11-27T13:20:33.178" v="11" actId="368"/>
        <pc:sldMkLst>
          <pc:docMk/>
          <pc:sldMk cId="2603404572" sldId="1173"/>
        </pc:sldMkLst>
      </pc:sldChg>
      <pc:sldChg chg="modNotes">
        <pc:chgData name="James Baverstock" userId="d8cd5ebc-c629-45eb-b81f-4e65af608861" providerId="ADAL" clId="{A10E3B6F-BAA2-4B96-A4B0-9EBDCCAB4299}" dt="2023-11-27T13:20:33.276" v="43" actId="368"/>
        <pc:sldMkLst>
          <pc:docMk/>
          <pc:sldMk cId="480972770" sldId="1182"/>
        </pc:sldMkLst>
      </pc:sldChg>
      <pc:sldChg chg="modNotes">
        <pc:chgData name="James Baverstock" userId="d8cd5ebc-c629-45eb-b81f-4e65af608861" providerId="ADAL" clId="{A10E3B6F-BAA2-4B96-A4B0-9EBDCCAB4299}" dt="2023-11-27T13:20:33.387" v="77" actId="368"/>
        <pc:sldMkLst>
          <pc:docMk/>
          <pc:sldMk cId="3760485779" sldId="1185"/>
        </pc:sldMkLst>
      </pc:sldChg>
      <pc:sldChg chg="modNotes">
        <pc:chgData name="James Baverstock" userId="d8cd5ebc-c629-45eb-b81f-4e65af608861" providerId="ADAL" clId="{A10E3B6F-BAA2-4B96-A4B0-9EBDCCAB4299}" dt="2023-11-27T13:20:33.174" v="9" actId="368"/>
        <pc:sldMkLst>
          <pc:docMk/>
          <pc:sldMk cId="3829732724" sldId="1190"/>
        </pc:sldMkLst>
      </pc:sldChg>
      <pc:sldChg chg="modNotes">
        <pc:chgData name="James Baverstock" userId="d8cd5ebc-c629-45eb-b81f-4e65af608861" providerId="ADAL" clId="{A10E3B6F-BAA2-4B96-A4B0-9EBDCCAB4299}" dt="2023-11-27T13:20:33.407" v="81" actId="368"/>
        <pc:sldMkLst>
          <pc:docMk/>
          <pc:sldMk cId="365528866" sldId="1192"/>
        </pc:sldMkLst>
      </pc:sldChg>
      <pc:sldChg chg="modNotes">
        <pc:chgData name="James Baverstock" userId="d8cd5ebc-c629-45eb-b81f-4e65af608861" providerId="ADAL" clId="{A10E3B6F-BAA2-4B96-A4B0-9EBDCCAB4299}" dt="2023-11-27T13:20:33.234" v="29" actId="368"/>
        <pc:sldMkLst>
          <pc:docMk/>
          <pc:sldMk cId="1251874445" sldId="1193"/>
        </pc:sldMkLst>
      </pc:sldChg>
      <pc:sldChg chg="modNotes">
        <pc:chgData name="James Baverstock" userId="d8cd5ebc-c629-45eb-b81f-4e65af608861" providerId="ADAL" clId="{A10E3B6F-BAA2-4B96-A4B0-9EBDCCAB4299}" dt="2023-11-27T13:20:33.339" v="63" actId="368"/>
        <pc:sldMkLst>
          <pc:docMk/>
          <pc:sldMk cId="2414706487" sldId="1194"/>
        </pc:sldMkLst>
      </pc:sldChg>
      <pc:sldChg chg="modNotes">
        <pc:chgData name="James Baverstock" userId="d8cd5ebc-c629-45eb-b81f-4e65af608861" providerId="ADAL" clId="{A10E3B6F-BAA2-4B96-A4B0-9EBDCCAB4299}" dt="2023-11-27T13:20:33.203" v="19" actId="368"/>
        <pc:sldMkLst>
          <pc:docMk/>
          <pc:sldMk cId="1763570439" sldId="1197"/>
        </pc:sldMkLst>
      </pc:sldChg>
      <pc:sldChg chg="modNotes">
        <pc:chgData name="James Baverstock" userId="d8cd5ebc-c629-45eb-b81f-4e65af608861" providerId="ADAL" clId="{A10E3B6F-BAA2-4B96-A4B0-9EBDCCAB4299}" dt="2023-11-27T13:20:33.209" v="21" actId="368"/>
        <pc:sldMkLst>
          <pc:docMk/>
          <pc:sldMk cId="2960816052" sldId="1198"/>
        </pc:sldMkLst>
      </pc:sldChg>
      <pc:sldChg chg="modNotes">
        <pc:chgData name="James Baverstock" userId="d8cd5ebc-c629-45eb-b81f-4e65af608861" providerId="ADAL" clId="{A10E3B6F-BAA2-4B96-A4B0-9EBDCCAB4299}" dt="2023-11-27T13:20:33.213" v="23" actId="368"/>
        <pc:sldMkLst>
          <pc:docMk/>
          <pc:sldMk cId="699336969" sldId="1199"/>
        </pc:sldMkLst>
      </pc:sldChg>
      <pc:sldChg chg="modNotes">
        <pc:chgData name="James Baverstock" userId="d8cd5ebc-c629-45eb-b81f-4e65af608861" providerId="ADAL" clId="{A10E3B6F-BAA2-4B96-A4B0-9EBDCCAB4299}" dt="2023-11-27T13:20:33.222" v="25" actId="368"/>
        <pc:sldMkLst>
          <pc:docMk/>
          <pc:sldMk cId="997545176" sldId="1201"/>
        </pc:sldMkLst>
      </pc:sldChg>
      <pc:sldChg chg="modNotes">
        <pc:chgData name="James Baverstock" userId="d8cd5ebc-c629-45eb-b81f-4e65af608861" providerId="ADAL" clId="{A10E3B6F-BAA2-4B96-A4B0-9EBDCCAB4299}" dt="2023-11-27T13:20:33.265" v="39" actId="368"/>
        <pc:sldMkLst>
          <pc:docMk/>
          <pc:sldMk cId="1439432818" sldId="1202"/>
        </pc:sldMkLst>
      </pc:sldChg>
      <pc:sldChg chg="modNotes">
        <pc:chgData name="James Baverstock" userId="d8cd5ebc-c629-45eb-b81f-4e65af608861" providerId="ADAL" clId="{A10E3B6F-BAA2-4B96-A4B0-9EBDCCAB4299}" dt="2023-11-27T13:20:33.270" v="41" actId="368"/>
        <pc:sldMkLst>
          <pc:docMk/>
          <pc:sldMk cId="3016681070" sldId="1203"/>
        </pc:sldMkLst>
      </pc:sldChg>
      <pc:sldChg chg="modNotes">
        <pc:chgData name="James Baverstock" userId="d8cd5ebc-c629-45eb-b81f-4e65af608861" providerId="ADAL" clId="{A10E3B6F-BAA2-4B96-A4B0-9EBDCCAB4299}" dt="2023-11-27T13:20:33.295" v="47" actId="368"/>
        <pc:sldMkLst>
          <pc:docMk/>
          <pc:sldMk cId="2149740633" sldId="1204"/>
        </pc:sldMkLst>
      </pc:sldChg>
      <pc:sldChg chg="modNotes">
        <pc:chgData name="James Baverstock" userId="d8cd5ebc-c629-45eb-b81f-4e65af608861" providerId="ADAL" clId="{A10E3B6F-BAA2-4B96-A4B0-9EBDCCAB4299}" dt="2023-11-27T13:20:33.300" v="49" actId="368"/>
        <pc:sldMkLst>
          <pc:docMk/>
          <pc:sldMk cId="44286880" sldId="1205"/>
        </pc:sldMkLst>
      </pc:sldChg>
      <pc:sldChg chg="modNotes">
        <pc:chgData name="James Baverstock" userId="d8cd5ebc-c629-45eb-b81f-4e65af608861" providerId="ADAL" clId="{A10E3B6F-BAA2-4B96-A4B0-9EBDCCAB4299}" dt="2023-11-27T13:20:33.305" v="51" actId="368"/>
        <pc:sldMkLst>
          <pc:docMk/>
          <pc:sldMk cId="780132860" sldId="1206"/>
        </pc:sldMkLst>
      </pc:sldChg>
      <pc:sldChg chg="modNotes">
        <pc:chgData name="James Baverstock" userId="d8cd5ebc-c629-45eb-b81f-4e65af608861" providerId="ADAL" clId="{A10E3B6F-BAA2-4B96-A4B0-9EBDCCAB4299}" dt="2023-11-27T13:20:33.311" v="53" actId="368"/>
        <pc:sldMkLst>
          <pc:docMk/>
          <pc:sldMk cId="1342019195" sldId="1207"/>
        </pc:sldMkLst>
      </pc:sldChg>
      <pc:sldChg chg="modNotes">
        <pc:chgData name="James Baverstock" userId="d8cd5ebc-c629-45eb-b81f-4e65af608861" providerId="ADAL" clId="{A10E3B6F-BAA2-4B96-A4B0-9EBDCCAB4299}" dt="2023-11-27T13:20:33.316" v="55" actId="368"/>
        <pc:sldMkLst>
          <pc:docMk/>
          <pc:sldMk cId="3355718654" sldId="1208"/>
        </pc:sldMkLst>
      </pc:sldChg>
      <pc:sldChg chg="modNotes">
        <pc:chgData name="James Baverstock" userId="d8cd5ebc-c629-45eb-b81f-4e65af608861" providerId="ADAL" clId="{A10E3B6F-BAA2-4B96-A4B0-9EBDCCAB4299}" dt="2023-11-27T13:20:33.323" v="57" actId="368"/>
        <pc:sldMkLst>
          <pc:docMk/>
          <pc:sldMk cId="2549780295" sldId="1209"/>
        </pc:sldMkLst>
      </pc:sldChg>
      <pc:sldChg chg="modNotes">
        <pc:chgData name="James Baverstock" userId="d8cd5ebc-c629-45eb-b81f-4e65af608861" providerId="ADAL" clId="{A10E3B6F-BAA2-4B96-A4B0-9EBDCCAB4299}" dt="2023-11-27T13:20:33.329" v="59" actId="368"/>
        <pc:sldMkLst>
          <pc:docMk/>
          <pc:sldMk cId="3720333989" sldId="1211"/>
        </pc:sldMkLst>
      </pc:sldChg>
      <pc:sldChg chg="modNotes">
        <pc:chgData name="James Baverstock" userId="d8cd5ebc-c629-45eb-b81f-4e65af608861" providerId="ADAL" clId="{A10E3B6F-BAA2-4B96-A4B0-9EBDCCAB4299}" dt="2023-11-27T13:20:33.334" v="61" actId="368"/>
        <pc:sldMkLst>
          <pc:docMk/>
          <pc:sldMk cId="2501070058" sldId="1212"/>
        </pc:sldMkLst>
      </pc:sldChg>
      <pc:sldChg chg="modNotes">
        <pc:chgData name="James Baverstock" userId="d8cd5ebc-c629-45eb-b81f-4e65af608861" providerId="ADAL" clId="{A10E3B6F-BAA2-4B96-A4B0-9EBDCCAB4299}" dt="2023-11-27T13:20:33.343" v="65" actId="368"/>
        <pc:sldMkLst>
          <pc:docMk/>
          <pc:sldMk cId="2802542876" sldId="1213"/>
        </pc:sldMkLst>
      </pc:sldChg>
      <pc:sldChg chg="modNotes">
        <pc:chgData name="James Baverstock" userId="d8cd5ebc-c629-45eb-b81f-4e65af608861" providerId="ADAL" clId="{A10E3B6F-BAA2-4B96-A4B0-9EBDCCAB4299}" dt="2023-11-27T13:20:33.354" v="67" actId="368"/>
        <pc:sldMkLst>
          <pc:docMk/>
          <pc:sldMk cId="2108200505" sldId="1215"/>
        </pc:sldMkLst>
      </pc:sldChg>
      <pc:sldChg chg="modNotes">
        <pc:chgData name="James Baverstock" userId="d8cd5ebc-c629-45eb-b81f-4e65af608861" providerId="ADAL" clId="{A10E3B6F-BAA2-4B96-A4B0-9EBDCCAB4299}" dt="2023-11-27T13:20:33.359" v="69" actId="368"/>
        <pc:sldMkLst>
          <pc:docMk/>
          <pc:sldMk cId="333042303" sldId="1216"/>
        </pc:sldMkLst>
      </pc:sldChg>
      <pc:sldChg chg="modNotes">
        <pc:chgData name="James Baverstock" userId="d8cd5ebc-c629-45eb-b81f-4e65af608861" providerId="ADAL" clId="{A10E3B6F-BAA2-4B96-A4B0-9EBDCCAB4299}" dt="2023-11-27T13:20:33.373" v="71" actId="368"/>
        <pc:sldMkLst>
          <pc:docMk/>
          <pc:sldMk cId="3716568108" sldId="1219"/>
        </pc:sldMkLst>
      </pc:sldChg>
      <pc:sldChg chg="modNotes">
        <pc:chgData name="James Baverstock" userId="d8cd5ebc-c629-45eb-b81f-4e65af608861" providerId="ADAL" clId="{A10E3B6F-BAA2-4B96-A4B0-9EBDCCAB4299}" dt="2023-11-27T13:20:33.378" v="73" actId="368"/>
        <pc:sldMkLst>
          <pc:docMk/>
          <pc:sldMk cId="629349046" sldId="1220"/>
        </pc:sldMkLst>
      </pc:sldChg>
      <pc:sldChg chg="modNotes">
        <pc:chgData name="James Baverstock" userId="d8cd5ebc-c629-45eb-b81f-4e65af608861" providerId="ADAL" clId="{A10E3B6F-BAA2-4B96-A4B0-9EBDCCAB4299}" dt="2023-11-27T13:20:33.382" v="75" actId="368"/>
        <pc:sldMkLst>
          <pc:docMk/>
          <pc:sldMk cId="217126985" sldId="1221"/>
        </pc:sldMkLst>
      </pc:sldChg>
      <pc:sldChg chg="modNotes">
        <pc:chgData name="James Baverstock" userId="d8cd5ebc-c629-45eb-b81f-4e65af608861" providerId="ADAL" clId="{A10E3B6F-BAA2-4B96-A4B0-9EBDCCAB4299}" dt="2023-11-27T13:20:33.285" v="45" actId="368"/>
        <pc:sldMkLst>
          <pc:docMk/>
          <pc:sldMk cId="83429922" sldId="1222"/>
        </pc:sldMkLst>
      </pc:sldChg>
      <pc:sldChg chg="modNotes">
        <pc:chgData name="James Baverstock" userId="d8cd5ebc-c629-45eb-b81f-4e65af608861" providerId="ADAL" clId="{A10E3B6F-BAA2-4B96-A4B0-9EBDCCAB4299}" dt="2023-11-27T13:20:33.228" v="27" actId="368"/>
        <pc:sldMkLst>
          <pc:docMk/>
          <pc:sldMk cId="3649252994" sldId="1224"/>
        </pc:sldMkLst>
      </pc:sldChg>
      <pc:sldChg chg="modNotes">
        <pc:chgData name="James Baverstock" userId="d8cd5ebc-c629-45eb-b81f-4e65af608861" providerId="ADAL" clId="{A10E3B6F-BAA2-4B96-A4B0-9EBDCCAB4299}" dt="2023-11-27T13:20:33.164" v="5" actId="368"/>
        <pc:sldMkLst>
          <pc:docMk/>
          <pc:sldMk cId="271988323" sldId="123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C4D470-ABBE-484E-ACEF-448D3CCDBD4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0ADEC4E1-991E-4735-9F08-69ACA3502F2D}">
      <dgm:prSet phldrT="[Text]" custT="1"/>
      <dgm:spPr>
        <a:solidFill>
          <a:srgbClr val="005C6E"/>
        </a:solidFill>
      </dgm:spPr>
      <dgm:t>
        <a:bodyPr/>
        <a:lstStyle/>
        <a:p>
          <a:r>
            <a:rPr lang="en-GB" sz="1800" b="1" dirty="0"/>
            <a:t>Perceivable</a:t>
          </a:r>
          <a:r>
            <a:rPr lang="en-GB" sz="1800" dirty="0"/>
            <a:t>: Content is presented in ways that can be perceived by all</a:t>
          </a:r>
        </a:p>
      </dgm:t>
      <dgm:extLst>
        <a:ext uri="{E40237B7-FDA0-4F09-8148-C483321AD2D9}">
          <dgm14:cNvPr xmlns:dgm14="http://schemas.microsoft.com/office/drawing/2010/diagram" id="0" name="" descr="Perceivable: Content is presented in ways that can be accessed by all&#10;Operable: Content is presented in ways that can be operated by all&#10;Understandable: Content is presented in ways that can be understood by all&#10;Robust: Content is reliable and compatible with assistive technology and standards&#10;"/>
        </a:ext>
      </dgm:extLst>
    </dgm:pt>
    <dgm:pt modelId="{5EAD5F8F-7EBB-48C7-8079-6453C233B9D5}" type="parTrans" cxnId="{0799C551-4802-4774-B194-77FFC0FD175C}">
      <dgm:prSet/>
      <dgm:spPr/>
      <dgm:t>
        <a:bodyPr/>
        <a:lstStyle/>
        <a:p>
          <a:endParaRPr lang="en-GB" sz="2800"/>
        </a:p>
      </dgm:t>
    </dgm:pt>
    <dgm:pt modelId="{64082B01-3035-4E67-9D54-6D39AFAB206A}" type="sibTrans" cxnId="{0799C551-4802-4774-B194-77FFC0FD175C}">
      <dgm:prSet/>
      <dgm:spPr/>
      <dgm:t>
        <a:bodyPr/>
        <a:lstStyle/>
        <a:p>
          <a:endParaRPr lang="en-GB" sz="2800"/>
        </a:p>
      </dgm:t>
    </dgm:pt>
    <dgm:pt modelId="{9D43F774-5C85-4435-964D-7B9ABA721C83}">
      <dgm:prSet phldrT="[Text]" custT="1"/>
      <dgm:spPr>
        <a:solidFill>
          <a:srgbClr val="005C6E"/>
        </a:solidFill>
      </dgm:spPr>
      <dgm:t>
        <a:bodyPr/>
        <a:lstStyle/>
        <a:p>
          <a:r>
            <a:rPr lang="en-GB" sz="1800" b="1" dirty="0"/>
            <a:t>Operable</a:t>
          </a:r>
          <a:r>
            <a:rPr lang="en-GB" sz="1800" dirty="0"/>
            <a:t>: Content can be operated by all</a:t>
          </a:r>
        </a:p>
      </dgm:t>
      <dgm:extLst>
        <a:ext uri="{E40237B7-FDA0-4F09-8148-C483321AD2D9}">
          <dgm14:cNvPr xmlns:dgm14="http://schemas.microsoft.com/office/drawing/2010/diagram" id="0" name="" descr="Perceivable: Content is presented in ways that can be accessed by all&#10;Operable: Content is presented in ways that can be operated by all&#10;Understandable: Content is presented in ways that can be understood by all&#10;Robust: Content is reliable and compatible with assistive technology and standards&#10;"/>
        </a:ext>
      </dgm:extLst>
    </dgm:pt>
    <dgm:pt modelId="{25D12F7D-5CEC-4AB4-8450-551659E5C430}" type="parTrans" cxnId="{02926A8C-A551-4723-977E-E2CE5D629375}">
      <dgm:prSet/>
      <dgm:spPr/>
      <dgm:t>
        <a:bodyPr/>
        <a:lstStyle/>
        <a:p>
          <a:endParaRPr lang="en-GB" sz="2800"/>
        </a:p>
      </dgm:t>
    </dgm:pt>
    <dgm:pt modelId="{2A7402A4-766F-4C3E-A456-2DD5B378C8A3}" type="sibTrans" cxnId="{02926A8C-A551-4723-977E-E2CE5D629375}">
      <dgm:prSet/>
      <dgm:spPr/>
      <dgm:t>
        <a:bodyPr/>
        <a:lstStyle/>
        <a:p>
          <a:endParaRPr lang="en-GB" sz="2800"/>
        </a:p>
      </dgm:t>
    </dgm:pt>
    <dgm:pt modelId="{E4C02D48-AFDD-46EB-B80D-AB1B2DCCAB5E}">
      <dgm:prSet phldrT="[Text]" custT="1"/>
      <dgm:spPr>
        <a:solidFill>
          <a:srgbClr val="005C6E"/>
        </a:solidFill>
      </dgm:spPr>
      <dgm:t>
        <a:bodyPr/>
        <a:lstStyle/>
        <a:p>
          <a:r>
            <a:rPr lang="en-GB" sz="1800" b="1" dirty="0"/>
            <a:t>Understandable</a:t>
          </a:r>
          <a:r>
            <a:rPr lang="en-GB" sz="1800" dirty="0"/>
            <a:t>: Information and the operation of user interface is understandable</a:t>
          </a:r>
        </a:p>
      </dgm:t>
      <dgm:extLst>
        <a:ext uri="{E40237B7-FDA0-4F09-8148-C483321AD2D9}">
          <dgm14:cNvPr xmlns:dgm14="http://schemas.microsoft.com/office/drawing/2010/diagram" id="0" name="" descr="Perceivable: Content is presented in ways that can be accessed by all&#10;Operable: Content is presented in ways that can be operated by all&#10;Understandable: Content is presented in ways that can be understood by all&#10;Robust: Content is reliable and compatible with assistive technology and standards&#10;"/>
        </a:ext>
      </dgm:extLst>
    </dgm:pt>
    <dgm:pt modelId="{E153D2E2-661C-4265-A244-6C30639460D6}" type="parTrans" cxnId="{A84AEAE0-F7CF-4990-A2FF-EB03F514B914}">
      <dgm:prSet/>
      <dgm:spPr/>
      <dgm:t>
        <a:bodyPr/>
        <a:lstStyle/>
        <a:p>
          <a:endParaRPr lang="en-GB" sz="2800"/>
        </a:p>
      </dgm:t>
    </dgm:pt>
    <dgm:pt modelId="{FA19BA6D-E394-41B3-B7C3-2F5F7CC2D9A2}" type="sibTrans" cxnId="{A84AEAE0-F7CF-4990-A2FF-EB03F514B914}">
      <dgm:prSet/>
      <dgm:spPr/>
      <dgm:t>
        <a:bodyPr/>
        <a:lstStyle/>
        <a:p>
          <a:endParaRPr lang="en-GB" sz="2800"/>
        </a:p>
      </dgm:t>
    </dgm:pt>
    <dgm:pt modelId="{1DD437CE-A9EF-4104-A731-ED4226187CEF}">
      <dgm:prSet phldrT="[Text]" custT="1"/>
      <dgm:spPr>
        <a:solidFill>
          <a:srgbClr val="005C6E"/>
        </a:solidFill>
      </dgm:spPr>
      <dgm:t>
        <a:bodyPr/>
        <a:lstStyle/>
        <a:p>
          <a:r>
            <a:rPr lang="en-GB" sz="1800" b="1" dirty="0"/>
            <a:t>Robust</a:t>
          </a:r>
          <a:r>
            <a:rPr lang="en-GB" sz="1800" dirty="0"/>
            <a:t>: Content is reliable and compatible with assistive technology and standards</a:t>
          </a:r>
        </a:p>
      </dgm:t>
      <dgm:extLst>
        <a:ext uri="{E40237B7-FDA0-4F09-8148-C483321AD2D9}">
          <dgm14:cNvPr xmlns:dgm14="http://schemas.microsoft.com/office/drawing/2010/diagram" id="0" name="" descr="Perceivable: Content is presented in ways that can be accessed by all&#10;Operable: Content is presented in ways that can be operated by all&#10;Understandable: Content is presented in ways that can be understood by all&#10;Robust: Content is reliable and compatible with assistive technology and standards&#10;"/>
        </a:ext>
      </dgm:extLst>
    </dgm:pt>
    <dgm:pt modelId="{50FDB9C1-4B93-4AD6-BFD2-C14548A5EC07}" type="parTrans" cxnId="{D58D9B34-7D3E-4D9C-8D6E-7007FA6840C7}">
      <dgm:prSet/>
      <dgm:spPr/>
      <dgm:t>
        <a:bodyPr/>
        <a:lstStyle/>
        <a:p>
          <a:endParaRPr lang="en-GB" sz="2800"/>
        </a:p>
      </dgm:t>
    </dgm:pt>
    <dgm:pt modelId="{560215CF-5160-44F0-9A66-CE225B97846E}" type="sibTrans" cxnId="{D58D9B34-7D3E-4D9C-8D6E-7007FA6840C7}">
      <dgm:prSet/>
      <dgm:spPr/>
      <dgm:t>
        <a:bodyPr/>
        <a:lstStyle/>
        <a:p>
          <a:endParaRPr lang="en-GB" sz="2800"/>
        </a:p>
      </dgm:t>
    </dgm:pt>
    <dgm:pt modelId="{E6B2838C-60A1-425B-A95A-40B7398CA809}" type="pres">
      <dgm:prSet presAssocID="{FDC4D470-ABBE-484E-ACEF-448D3CCDBD40}" presName="Name0" presStyleCnt="0">
        <dgm:presLayoutVars>
          <dgm:chMax val="7"/>
          <dgm:chPref val="7"/>
          <dgm:dir/>
        </dgm:presLayoutVars>
      </dgm:prSet>
      <dgm:spPr/>
    </dgm:pt>
    <dgm:pt modelId="{85CADDB1-1151-4D7C-ADB0-7ECCFB14F10B}" type="pres">
      <dgm:prSet presAssocID="{FDC4D470-ABBE-484E-ACEF-448D3CCDBD40}" presName="Name1" presStyleCnt="0"/>
      <dgm:spPr/>
    </dgm:pt>
    <dgm:pt modelId="{5C9BD859-24F8-4F75-818D-3273B3305C3B}" type="pres">
      <dgm:prSet presAssocID="{FDC4D470-ABBE-484E-ACEF-448D3CCDBD40}" presName="cycle" presStyleCnt="0"/>
      <dgm:spPr/>
    </dgm:pt>
    <dgm:pt modelId="{CE984FC2-4C52-42C1-AF7B-281F85464888}" type="pres">
      <dgm:prSet presAssocID="{FDC4D470-ABBE-484E-ACEF-448D3CCDBD40}" presName="srcNode" presStyleLbl="node1" presStyleIdx="0" presStyleCnt="4"/>
      <dgm:spPr/>
    </dgm:pt>
    <dgm:pt modelId="{8BDB2EC7-4D37-4892-A6EC-768638C56310}" type="pres">
      <dgm:prSet presAssocID="{FDC4D470-ABBE-484E-ACEF-448D3CCDBD40}" presName="conn" presStyleLbl="parChTrans1D2" presStyleIdx="0" presStyleCnt="1"/>
      <dgm:spPr/>
    </dgm:pt>
    <dgm:pt modelId="{AAD1499C-ED8E-4A0A-812E-FFC0F52D3734}" type="pres">
      <dgm:prSet presAssocID="{FDC4D470-ABBE-484E-ACEF-448D3CCDBD40}" presName="extraNode" presStyleLbl="node1" presStyleIdx="0" presStyleCnt="4"/>
      <dgm:spPr/>
    </dgm:pt>
    <dgm:pt modelId="{4EB21EE6-E777-42AF-9F0A-65C18F0F65C1}" type="pres">
      <dgm:prSet presAssocID="{FDC4D470-ABBE-484E-ACEF-448D3CCDBD40}" presName="dstNode" presStyleLbl="node1" presStyleIdx="0" presStyleCnt="4"/>
      <dgm:spPr/>
    </dgm:pt>
    <dgm:pt modelId="{82559C07-A7A2-4C0D-8F41-4DE2956D1B33}" type="pres">
      <dgm:prSet presAssocID="{0ADEC4E1-991E-4735-9F08-69ACA3502F2D}" presName="text_1" presStyleLbl="node1" presStyleIdx="0" presStyleCnt="4">
        <dgm:presLayoutVars>
          <dgm:bulletEnabled val="1"/>
        </dgm:presLayoutVars>
      </dgm:prSet>
      <dgm:spPr/>
    </dgm:pt>
    <dgm:pt modelId="{28C6C179-8FDE-4DFE-A669-01E5E0324DFA}" type="pres">
      <dgm:prSet presAssocID="{0ADEC4E1-991E-4735-9F08-69ACA3502F2D}" presName="accent_1" presStyleCnt="0"/>
      <dgm:spPr/>
    </dgm:pt>
    <dgm:pt modelId="{3C2B77AF-FBFD-4782-BB0E-A10D51298248}" type="pres">
      <dgm:prSet presAssocID="{0ADEC4E1-991E-4735-9F08-69ACA3502F2D}" presName="accentRepeatNode" presStyleLbl="solidFgAcc1" presStyleIdx="0" presStyleCnt="4"/>
      <dgm:spPr/>
    </dgm:pt>
    <dgm:pt modelId="{AA2DE493-58BF-4A05-87B8-EC12D31289C7}" type="pres">
      <dgm:prSet presAssocID="{9D43F774-5C85-4435-964D-7B9ABA721C83}" presName="text_2" presStyleLbl="node1" presStyleIdx="1" presStyleCnt="4">
        <dgm:presLayoutVars>
          <dgm:bulletEnabled val="1"/>
        </dgm:presLayoutVars>
      </dgm:prSet>
      <dgm:spPr/>
    </dgm:pt>
    <dgm:pt modelId="{864C5C0C-CD86-48AC-A5CB-497FC8302660}" type="pres">
      <dgm:prSet presAssocID="{9D43F774-5C85-4435-964D-7B9ABA721C83}" presName="accent_2" presStyleCnt="0"/>
      <dgm:spPr/>
    </dgm:pt>
    <dgm:pt modelId="{B4BAC0D7-C532-4B99-96BE-971337BCB51A}" type="pres">
      <dgm:prSet presAssocID="{9D43F774-5C85-4435-964D-7B9ABA721C83}" presName="accentRepeatNode" presStyleLbl="solidFgAcc1" presStyleIdx="1" presStyleCnt="4"/>
      <dgm:spPr/>
    </dgm:pt>
    <dgm:pt modelId="{03785100-8412-4A45-BBE9-CA83B9AD530C}" type="pres">
      <dgm:prSet presAssocID="{E4C02D48-AFDD-46EB-B80D-AB1B2DCCAB5E}" presName="text_3" presStyleLbl="node1" presStyleIdx="2" presStyleCnt="4" custScaleY="109395">
        <dgm:presLayoutVars>
          <dgm:bulletEnabled val="1"/>
        </dgm:presLayoutVars>
      </dgm:prSet>
      <dgm:spPr/>
    </dgm:pt>
    <dgm:pt modelId="{2E761A09-B8EB-4E3E-994D-589DCB8236AE}" type="pres">
      <dgm:prSet presAssocID="{E4C02D48-AFDD-46EB-B80D-AB1B2DCCAB5E}" presName="accent_3" presStyleCnt="0"/>
      <dgm:spPr/>
    </dgm:pt>
    <dgm:pt modelId="{015FFF88-059F-42E4-B45A-CE26E8BC06ED}" type="pres">
      <dgm:prSet presAssocID="{E4C02D48-AFDD-46EB-B80D-AB1B2DCCAB5E}" presName="accentRepeatNode" presStyleLbl="solidFgAcc1" presStyleIdx="2" presStyleCnt="4" custLinFactNeighborX="352" custLinFactNeighborY="1080"/>
      <dgm:spPr/>
    </dgm:pt>
    <dgm:pt modelId="{132BF267-D58D-4B2A-B1E3-07515A5C7559}" type="pres">
      <dgm:prSet presAssocID="{1DD437CE-A9EF-4104-A731-ED4226187CEF}" presName="text_4" presStyleLbl="node1" presStyleIdx="3" presStyleCnt="4" custScaleY="115045">
        <dgm:presLayoutVars>
          <dgm:bulletEnabled val="1"/>
        </dgm:presLayoutVars>
      </dgm:prSet>
      <dgm:spPr/>
    </dgm:pt>
    <dgm:pt modelId="{55344AE0-CE8D-45FC-8602-E5D7C30629CB}" type="pres">
      <dgm:prSet presAssocID="{1DD437CE-A9EF-4104-A731-ED4226187CEF}" presName="accent_4" presStyleCnt="0"/>
      <dgm:spPr/>
    </dgm:pt>
    <dgm:pt modelId="{20911E7A-348D-4134-8A5C-396B149E5CF2}" type="pres">
      <dgm:prSet presAssocID="{1DD437CE-A9EF-4104-A731-ED4226187CEF}" presName="accentRepeatNode" presStyleLbl="solidFgAcc1" presStyleIdx="3" presStyleCnt="4"/>
      <dgm:spPr/>
    </dgm:pt>
  </dgm:ptLst>
  <dgm:cxnLst>
    <dgm:cxn modelId="{D58D9B34-7D3E-4D9C-8D6E-7007FA6840C7}" srcId="{FDC4D470-ABBE-484E-ACEF-448D3CCDBD40}" destId="{1DD437CE-A9EF-4104-A731-ED4226187CEF}" srcOrd="3" destOrd="0" parTransId="{50FDB9C1-4B93-4AD6-BFD2-C14548A5EC07}" sibTransId="{560215CF-5160-44F0-9A66-CE225B97846E}"/>
    <dgm:cxn modelId="{E33BEB41-42FA-403A-B685-778C72DB9571}" type="presOf" srcId="{FDC4D470-ABBE-484E-ACEF-448D3CCDBD40}" destId="{E6B2838C-60A1-425B-A95A-40B7398CA809}" srcOrd="0" destOrd="0" presId="urn:microsoft.com/office/officeart/2008/layout/VerticalCurvedList"/>
    <dgm:cxn modelId="{9C66924B-BCB0-4CA2-A874-2D80E2DDFCE6}" type="presOf" srcId="{0ADEC4E1-991E-4735-9F08-69ACA3502F2D}" destId="{82559C07-A7A2-4C0D-8F41-4DE2956D1B33}" srcOrd="0" destOrd="0" presId="urn:microsoft.com/office/officeart/2008/layout/VerticalCurvedList"/>
    <dgm:cxn modelId="{0799C551-4802-4774-B194-77FFC0FD175C}" srcId="{FDC4D470-ABBE-484E-ACEF-448D3CCDBD40}" destId="{0ADEC4E1-991E-4735-9F08-69ACA3502F2D}" srcOrd="0" destOrd="0" parTransId="{5EAD5F8F-7EBB-48C7-8079-6453C233B9D5}" sibTransId="{64082B01-3035-4E67-9D54-6D39AFAB206A}"/>
    <dgm:cxn modelId="{6FFBA17F-B907-4FB8-9DBB-9F49085BB51F}" type="presOf" srcId="{64082B01-3035-4E67-9D54-6D39AFAB206A}" destId="{8BDB2EC7-4D37-4892-A6EC-768638C56310}" srcOrd="0" destOrd="0" presId="urn:microsoft.com/office/officeart/2008/layout/VerticalCurvedList"/>
    <dgm:cxn modelId="{02926A8C-A551-4723-977E-E2CE5D629375}" srcId="{FDC4D470-ABBE-484E-ACEF-448D3CCDBD40}" destId="{9D43F774-5C85-4435-964D-7B9ABA721C83}" srcOrd="1" destOrd="0" parTransId="{25D12F7D-5CEC-4AB4-8450-551659E5C430}" sibTransId="{2A7402A4-766F-4C3E-A456-2DD5B378C8A3}"/>
    <dgm:cxn modelId="{99511DA7-C6F9-4A39-AA71-BC3142989E70}" type="presOf" srcId="{E4C02D48-AFDD-46EB-B80D-AB1B2DCCAB5E}" destId="{03785100-8412-4A45-BBE9-CA83B9AD530C}" srcOrd="0" destOrd="0" presId="urn:microsoft.com/office/officeart/2008/layout/VerticalCurvedList"/>
    <dgm:cxn modelId="{E30182A7-7235-43D7-8AA9-0F29E8600129}" type="presOf" srcId="{9D43F774-5C85-4435-964D-7B9ABA721C83}" destId="{AA2DE493-58BF-4A05-87B8-EC12D31289C7}" srcOrd="0" destOrd="0" presId="urn:microsoft.com/office/officeart/2008/layout/VerticalCurvedList"/>
    <dgm:cxn modelId="{46A2FDC8-776A-4435-B5A5-0F9B3D4C62E7}" type="presOf" srcId="{1DD437CE-A9EF-4104-A731-ED4226187CEF}" destId="{132BF267-D58D-4B2A-B1E3-07515A5C7559}" srcOrd="0" destOrd="0" presId="urn:microsoft.com/office/officeart/2008/layout/VerticalCurvedList"/>
    <dgm:cxn modelId="{A84AEAE0-F7CF-4990-A2FF-EB03F514B914}" srcId="{FDC4D470-ABBE-484E-ACEF-448D3CCDBD40}" destId="{E4C02D48-AFDD-46EB-B80D-AB1B2DCCAB5E}" srcOrd="2" destOrd="0" parTransId="{E153D2E2-661C-4265-A244-6C30639460D6}" sibTransId="{FA19BA6D-E394-41B3-B7C3-2F5F7CC2D9A2}"/>
    <dgm:cxn modelId="{E1A8F4EC-1F44-4E0A-A0A2-472CB9780DC9}" type="presParOf" srcId="{E6B2838C-60A1-425B-A95A-40B7398CA809}" destId="{85CADDB1-1151-4D7C-ADB0-7ECCFB14F10B}" srcOrd="0" destOrd="0" presId="urn:microsoft.com/office/officeart/2008/layout/VerticalCurvedList"/>
    <dgm:cxn modelId="{F9D1CE37-40A2-4A4D-BFBC-35CBE9EFCDDC}" type="presParOf" srcId="{85CADDB1-1151-4D7C-ADB0-7ECCFB14F10B}" destId="{5C9BD859-24F8-4F75-818D-3273B3305C3B}" srcOrd="0" destOrd="0" presId="urn:microsoft.com/office/officeart/2008/layout/VerticalCurvedList"/>
    <dgm:cxn modelId="{57A04031-B71B-4E77-8356-88CDD04132A2}" type="presParOf" srcId="{5C9BD859-24F8-4F75-818D-3273B3305C3B}" destId="{CE984FC2-4C52-42C1-AF7B-281F85464888}" srcOrd="0" destOrd="0" presId="urn:microsoft.com/office/officeart/2008/layout/VerticalCurvedList"/>
    <dgm:cxn modelId="{B8460D12-4699-4A32-9A89-AC7193E24446}" type="presParOf" srcId="{5C9BD859-24F8-4F75-818D-3273B3305C3B}" destId="{8BDB2EC7-4D37-4892-A6EC-768638C56310}" srcOrd="1" destOrd="0" presId="urn:microsoft.com/office/officeart/2008/layout/VerticalCurvedList"/>
    <dgm:cxn modelId="{ADF71F0D-0074-48EC-BEF0-6980C323FA46}" type="presParOf" srcId="{5C9BD859-24F8-4F75-818D-3273B3305C3B}" destId="{AAD1499C-ED8E-4A0A-812E-FFC0F52D3734}" srcOrd="2" destOrd="0" presId="urn:microsoft.com/office/officeart/2008/layout/VerticalCurvedList"/>
    <dgm:cxn modelId="{81612FEE-F23A-4CD8-8172-6EFDF3A9E0F3}" type="presParOf" srcId="{5C9BD859-24F8-4F75-818D-3273B3305C3B}" destId="{4EB21EE6-E777-42AF-9F0A-65C18F0F65C1}" srcOrd="3" destOrd="0" presId="urn:microsoft.com/office/officeart/2008/layout/VerticalCurvedList"/>
    <dgm:cxn modelId="{582BE692-1184-45B8-8C0B-0F82D87BCC69}" type="presParOf" srcId="{85CADDB1-1151-4D7C-ADB0-7ECCFB14F10B}" destId="{82559C07-A7A2-4C0D-8F41-4DE2956D1B33}" srcOrd="1" destOrd="0" presId="urn:microsoft.com/office/officeart/2008/layout/VerticalCurvedList"/>
    <dgm:cxn modelId="{7D0D5C48-BCBF-40EF-A9FC-2EE751AB2EC2}" type="presParOf" srcId="{85CADDB1-1151-4D7C-ADB0-7ECCFB14F10B}" destId="{28C6C179-8FDE-4DFE-A669-01E5E0324DFA}" srcOrd="2" destOrd="0" presId="urn:microsoft.com/office/officeart/2008/layout/VerticalCurvedList"/>
    <dgm:cxn modelId="{1996E835-2608-4939-B47D-1CD7CE7CAE8F}" type="presParOf" srcId="{28C6C179-8FDE-4DFE-A669-01E5E0324DFA}" destId="{3C2B77AF-FBFD-4782-BB0E-A10D51298248}" srcOrd="0" destOrd="0" presId="urn:microsoft.com/office/officeart/2008/layout/VerticalCurvedList"/>
    <dgm:cxn modelId="{EDD67A64-60E5-4A4E-BCE7-70FC9B2AE9E8}" type="presParOf" srcId="{85CADDB1-1151-4D7C-ADB0-7ECCFB14F10B}" destId="{AA2DE493-58BF-4A05-87B8-EC12D31289C7}" srcOrd="3" destOrd="0" presId="urn:microsoft.com/office/officeart/2008/layout/VerticalCurvedList"/>
    <dgm:cxn modelId="{8D9D43AB-3938-46EC-8CDE-E542B2161646}" type="presParOf" srcId="{85CADDB1-1151-4D7C-ADB0-7ECCFB14F10B}" destId="{864C5C0C-CD86-48AC-A5CB-497FC8302660}" srcOrd="4" destOrd="0" presId="urn:microsoft.com/office/officeart/2008/layout/VerticalCurvedList"/>
    <dgm:cxn modelId="{CBF9B574-3EF5-4AC5-A19B-2AB09E1EAC89}" type="presParOf" srcId="{864C5C0C-CD86-48AC-A5CB-497FC8302660}" destId="{B4BAC0D7-C532-4B99-96BE-971337BCB51A}" srcOrd="0" destOrd="0" presId="urn:microsoft.com/office/officeart/2008/layout/VerticalCurvedList"/>
    <dgm:cxn modelId="{B79F42DC-6993-476D-85B7-A5ACE2138A42}" type="presParOf" srcId="{85CADDB1-1151-4D7C-ADB0-7ECCFB14F10B}" destId="{03785100-8412-4A45-BBE9-CA83B9AD530C}" srcOrd="5" destOrd="0" presId="urn:microsoft.com/office/officeart/2008/layout/VerticalCurvedList"/>
    <dgm:cxn modelId="{9EE9493F-C5B0-438B-8CB5-D416B893790F}" type="presParOf" srcId="{85CADDB1-1151-4D7C-ADB0-7ECCFB14F10B}" destId="{2E761A09-B8EB-4E3E-994D-589DCB8236AE}" srcOrd="6" destOrd="0" presId="urn:microsoft.com/office/officeart/2008/layout/VerticalCurvedList"/>
    <dgm:cxn modelId="{269AA027-2257-4EE8-95CF-4FF7E8420959}" type="presParOf" srcId="{2E761A09-B8EB-4E3E-994D-589DCB8236AE}" destId="{015FFF88-059F-42E4-B45A-CE26E8BC06ED}" srcOrd="0" destOrd="0" presId="urn:microsoft.com/office/officeart/2008/layout/VerticalCurvedList"/>
    <dgm:cxn modelId="{90646767-B739-4D7B-9EBC-8A4C637AD34E}" type="presParOf" srcId="{85CADDB1-1151-4D7C-ADB0-7ECCFB14F10B}" destId="{132BF267-D58D-4B2A-B1E3-07515A5C7559}" srcOrd="7" destOrd="0" presId="urn:microsoft.com/office/officeart/2008/layout/VerticalCurvedList"/>
    <dgm:cxn modelId="{AEDB6F86-CCD2-4A4E-BCC0-F64E680C55F3}" type="presParOf" srcId="{85CADDB1-1151-4D7C-ADB0-7ECCFB14F10B}" destId="{55344AE0-CE8D-45FC-8602-E5D7C30629CB}" srcOrd="8" destOrd="0" presId="urn:microsoft.com/office/officeart/2008/layout/VerticalCurvedList"/>
    <dgm:cxn modelId="{635B73CE-9B8A-42A9-B6E3-0C8E61AF62E1}" type="presParOf" srcId="{55344AE0-CE8D-45FC-8602-E5D7C30629CB}" destId="{20911E7A-348D-4134-8A5C-396B149E5CF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B2EC7-4D37-4892-A6EC-768638C56310}">
      <dsp:nvSpPr>
        <dsp:cNvPr id="0" name=""/>
        <dsp:cNvSpPr/>
      </dsp:nvSpPr>
      <dsp:spPr>
        <a:xfrm>
          <a:off x="-3637395" y="-558927"/>
          <a:ext cx="4336040" cy="4336040"/>
        </a:xfrm>
        <a:prstGeom prst="blockArc">
          <a:avLst>
            <a:gd name="adj1" fmla="val 18900000"/>
            <a:gd name="adj2" fmla="val 2700000"/>
            <a:gd name="adj3" fmla="val 49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559C07-A7A2-4C0D-8F41-4DE2956D1B33}">
      <dsp:nvSpPr>
        <dsp:cNvPr id="0" name=""/>
        <dsp:cNvSpPr/>
      </dsp:nvSpPr>
      <dsp:spPr>
        <a:xfrm>
          <a:off x="366238" y="247414"/>
          <a:ext cx="8002287" cy="495085"/>
        </a:xfrm>
        <a:prstGeom prst="rect">
          <a:avLst/>
        </a:prstGeom>
        <a:solidFill>
          <a:srgbClr val="005C6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974" tIns="45720" rIns="45720" bIns="45720" numCol="1" spcCol="1270" anchor="ctr" anchorCtr="0">
          <a:noAutofit/>
        </a:bodyPr>
        <a:lstStyle/>
        <a:p>
          <a:pPr marL="0" lvl="0" indent="0" algn="l" defTabSz="800100">
            <a:lnSpc>
              <a:spcPct val="90000"/>
            </a:lnSpc>
            <a:spcBef>
              <a:spcPct val="0"/>
            </a:spcBef>
            <a:spcAft>
              <a:spcPct val="35000"/>
            </a:spcAft>
            <a:buNone/>
          </a:pPr>
          <a:r>
            <a:rPr lang="en-GB" sz="1800" b="1" kern="1200" dirty="0"/>
            <a:t>Perceivable</a:t>
          </a:r>
          <a:r>
            <a:rPr lang="en-GB" sz="1800" kern="1200" dirty="0"/>
            <a:t>: Content is presented in ways that can be perceived by all</a:t>
          </a:r>
        </a:p>
      </dsp:txBody>
      <dsp:txXfrm>
        <a:off x="366238" y="247414"/>
        <a:ext cx="8002287" cy="495085"/>
      </dsp:txXfrm>
    </dsp:sp>
    <dsp:sp modelId="{3C2B77AF-FBFD-4782-BB0E-A10D51298248}">
      <dsp:nvSpPr>
        <dsp:cNvPr id="0" name=""/>
        <dsp:cNvSpPr/>
      </dsp:nvSpPr>
      <dsp:spPr>
        <a:xfrm>
          <a:off x="56809" y="185528"/>
          <a:ext cx="618856" cy="61885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2DE493-58BF-4A05-87B8-EC12D31289C7}">
      <dsp:nvSpPr>
        <dsp:cNvPr id="0" name=""/>
        <dsp:cNvSpPr/>
      </dsp:nvSpPr>
      <dsp:spPr>
        <a:xfrm>
          <a:off x="650081" y="990171"/>
          <a:ext cx="7718443" cy="495085"/>
        </a:xfrm>
        <a:prstGeom prst="rect">
          <a:avLst/>
        </a:prstGeom>
        <a:solidFill>
          <a:srgbClr val="005C6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974" tIns="45720" rIns="45720" bIns="45720" numCol="1" spcCol="1270" anchor="ctr" anchorCtr="0">
          <a:noAutofit/>
        </a:bodyPr>
        <a:lstStyle/>
        <a:p>
          <a:pPr marL="0" lvl="0" indent="0" algn="l" defTabSz="800100">
            <a:lnSpc>
              <a:spcPct val="90000"/>
            </a:lnSpc>
            <a:spcBef>
              <a:spcPct val="0"/>
            </a:spcBef>
            <a:spcAft>
              <a:spcPct val="35000"/>
            </a:spcAft>
            <a:buNone/>
          </a:pPr>
          <a:r>
            <a:rPr lang="en-GB" sz="1800" b="1" kern="1200" dirty="0"/>
            <a:t>Operable</a:t>
          </a:r>
          <a:r>
            <a:rPr lang="en-GB" sz="1800" kern="1200" dirty="0"/>
            <a:t>: Content can be operated by all</a:t>
          </a:r>
        </a:p>
      </dsp:txBody>
      <dsp:txXfrm>
        <a:off x="650081" y="990171"/>
        <a:ext cx="7718443" cy="495085"/>
      </dsp:txXfrm>
    </dsp:sp>
    <dsp:sp modelId="{B4BAC0D7-C532-4B99-96BE-971337BCB51A}">
      <dsp:nvSpPr>
        <dsp:cNvPr id="0" name=""/>
        <dsp:cNvSpPr/>
      </dsp:nvSpPr>
      <dsp:spPr>
        <a:xfrm>
          <a:off x="340653" y="928285"/>
          <a:ext cx="618856" cy="61885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785100-8412-4A45-BBE9-CA83B9AD530C}">
      <dsp:nvSpPr>
        <dsp:cNvPr id="0" name=""/>
        <dsp:cNvSpPr/>
      </dsp:nvSpPr>
      <dsp:spPr>
        <a:xfrm>
          <a:off x="650081" y="1709671"/>
          <a:ext cx="7718443" cy="541598"/>
        </a:xfrm>
        <a:prstGeom prst="rect">
          <a:avLst/>
        </a:prstGeom>
        <a:solidFill>
          <a:srgbClr val="005C6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974" tIns="45720" rIns="45720" bIns="45720" numCol="1" spcCol="1270" anchor="ctr" anchorCtr="0">
          <a:noAutofit/>
        </a:bodyPr>
        <a:lstStyle/>
        <a:p>
          <a:pPr marL="0" lvl="0" indent="0" algn="l" defTabSz="800100">
            <a:lnSpc>
              <a:spcPct val="90000"/>
            </a:lnSpc>
            <a:spcBef>
              <a:spcPct val="0"/>
            </a:spcBef>
            <a:spcAft>
              <a:spcPct val="35000"/>
            </a:spcAft>
            <a:buNone/>
          </a:pPr>
          <a:r>
            <a:rPr lang="en-GB" sz="1800" b="1" kern="1200" dirty="0"/>
            <a:t>Understandable</a:t>
          </a:r>
          <a:r>
            <a:rPr lang="en-GB" sz="1800" kern="1200" dirty="0"/>
            <a:t>: Information and the operation of user interface is understandable</a:t>
          </a:r>
        </a:p>
      </dsp:txBody>
      <dsp:txXfrm>
        <a:off x="650081" y="1709671"/>
        <a:ext cx="7718443" cy="541598"/>
      </dsp:txXfrm>
    </dsp:sp>
    <dsp:sp modelId="{015FFF88-059F-42E4-B45A-CE26E8BC06ED}">
      <dsp:nvSpPr>
        <dsp:cNvPr id="0" name=""/>
        <dsp:cNvSpPr/>
      </dsp:nvSpPr>
      <dsp:spPr>
        <a:xfrm>
          <a:off x="342831" y="1677726"/>
          <a:ext cx="618856" cy="61885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2BF267-D58D-4B2A-B1E3-07515A5C7559}">
      <dsp:nvSpPr>
        <dsp:cNvPr id="0" name=""/>
        <dsp:cNvSpPr/>
      </dsp:nvSpPr>
      <dsp:spPr>
        <a:xfrm>
          <a:off x="366238" y="2438442"/>
          <a:ext cx="8002287" cy="569571"/>
        </a:xfrm>
        <a:prstGeom prst="rect">
          <a:avLst/>
        </a:prstGeom>
        <a:solidFill>
          <a:srgbClr val="005C6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974" tIns="45720" rIns="45720" bIns="45720" numCol="1" spcCol="1270" anchor="ctr" anchorCtr="0">
          <a:noAutofit/>
        </a:bodyPr>
        <a:lstStyle/>
        <a:p>
          <a:pPr marL="0" lvl="0" indent="0" algn="l" defTabSz="800100">
            <a:lnSpc>
              <a:spcPct val="90000"/>
            </a:lnSpc>
            <a:spcBef>
              <a:spcPct val="0"/>
            </a:spcBef>
            <a:spcAft>
              <a:spcPct val="35000"/>
            </a:spcAft>
            <a:buNone/>
          </a:pPr>
          <a:r>
            <a:rPr lang="en-GB" sz="1800" b="1" kern="1200" dirty="0"/>
            <a:t>Robust</a:t>
          </a:r>
          <a:r>
            <a:rPr lang="en-GB" sz="1800" kern="1200" dirty="0"/>
            <a:t>: Content is reliable and compatible with assistive technology and standards</a:t>
          </a:r>
        </a:p>
      </dsp:txBody>
      <dsp:txXfrm>
        <a:off x="366238" y="2438442"/>
        <a:ext cx="8002287" cy="569571"/>
      </dsp:txXfrm>
    </dsp:sp>
    <dsp:sp modelId="{20911E7A-348D-4134-8A5C-396B149E5CF2}">
      <dsp:nvSpPr>
        <dsp:cNvPr id="0" name=""/>
        <dsp:cNvSpPr/>
      </dsp:nvSpPr>
      <dsp:spPr>
        <a:xfrm>
          <a:off x="56809" y="2413799"/>
          <a:ext cx="618856" cy="61885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C2FB6C-90EA-8548-8402-E8D225CFD98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2A6F2F8F-2A51-F345-A083-D21C52760DD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0813F47-3F03-F143-9832-D86F10E576EF}" type="datetimeFigureOut">
              <a:rPr lang="en-US"/>
              <a:pPr>
                <a:defRPr/>
              </a:pPr>
              <a:t>12/7/2023</a:t>
            </a:fld>
            <a:endParaRPr lang="en-US"/>
          </a:p>
        </p:txBody>
      </p:sp>
      <p:sp>
        <p:nvSpPr>
          <p:cNvPr id="4" name="Slide Image Placeholder 3">
            <a:extLst>
              <a:ext uri="{FF2B5EF4-FFF2-40B4-BE49-F238E27FC236}">
                <a16:creationId xmlns:a16="http://schemas.microsoft.com/office/drawing/2014/main" id="{AF31D52D-C7AA-6447-819C-625E34162A0F}"/>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65C1C31-4FEA-C541-9CA5-AB108B505AF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98CFE8F6-E0C0-5246-8B0F-86D3B3ACDB1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9365A9E8-DB19-2C4D-9A9F-C6578CB8F777}"/>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74F120A8-4F88-FC45-B686-EFB14B7584A0}" type="slidenum">
              <a:rPr lang="en-US"/>
              <a:pPr>
                <a:defRPr/>
              </a:pPr>
              <a:t>‹#›</a:t>
            </a:fld>
            <a:endParaRPr lang="en-US"/>
          </a:p>
        </p:txBody>
      </p:sp>
    </p:spTree>
    <p:extLst>
      <p:ext uri="{BB962C8B-B14F-4D97-AF65-F5344CB8AC3E}">
        <p14:creationId xmlns:p14="http://schemas.microsoft.com/office/powerpoint/2010/main" val="373881664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Tree>
    <p:extLst>
      <p:ext uri="{BB962C8B-B14F-4D97-AF65-F5344CB8AC3E}">
        <p14:creationId xmlns:p14="http://schemas.microsoft.com/office/powerpoint/2010/main" val="2601553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D16F3B-2122-4328-93B5-DB53A312A6E1}" type="slidenum">
              <a:rPr lang="en-GB" smtClean="0"/>
              <a:t>10</a:t>
            </a:fld>
            <a:endParaRPr lang="en-GB" dirty="0"/>
          </a:p>
        </p:txBody>
      </p:sp>
    </p:spTree>
    <p:extLst>
      <p:ext uri="{BB962C8B-B14F-4D97-AF65-F5344CB8AC3E}">
        <p14:creationId xmlns:p14="http://schemas.microsoft.com/office/powerpoint/2010/main" val="1078549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11</a:t>
            </a:fld>
            <a:endParaRPr lang="en-US"/>
          </a:p>
        </p:txBody>
      </p:sp>
    </p:spTree>
    <p:extLst>
      <p:ext uri="{BB962C8B-B14F-4D97-AF65-F5344CB8AC3E}">
        <p14:creationId xmlns:p14="http://schemas.microsoft.com/office/powerpoint/2010/main" val="1238414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12</a:t>
            </a:fld>
            <a:endParaRPr lang="en-US" dirty="0"/>
          </a:p>
        </p:txBody>
      </p:sp>
    </p:spTree>
    <p:extLst>
      <p:ext uri="{BB962C8B-B14F-4D97-AF65-F5344CB8AC3E}">
        <p14:creationId xmlns:p14="http://schemas.microsoft.com/office/powerpoint/2010/main" val="3054519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13</a:t>
            </a:fld>
            <a:endParaRPr lang="en-US" dirty="0"/>
          </a:p>
        </p:txBody>
      </p:sp>
    </p:spTree>
    <p:extLst>
      <p:ext uri="{BB962C8B-B14F-4D97-AF65-F5344CB8AC3E}">
        <p14:creationId xmlns:p14="http://schemas.microsoft.com/office/powerpoint/2010/main" val="1208790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14</a:t>
            </a:fld>
            <a:endParaRPr lang="en-US" dirty="0"/>
          </a:p>
        </p:txBody>
      </p:sp>
    </p:spTree>
    <p:extLst>
      <p:ext uri="{BB962C8B-B14F-4D97-AF65-F5344CB8AC3E}">
        <p14:creationId xmlns:p14="http://schemas.microsoft.com/office/powerpoint/2010/main" val="442290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15</a:t>
            </a:fld>
            <a:endParaRPr lang="en-US" dirty="0"/>
          </a:p>
        </p:txBody>
      </p:sp>
    </p:spTree>
    <p:extLst>
      <p:ext uri="{BB962C8B-B14F-4D97-AF65-F5344CB8AC3E}">
        <p14:creationId xmlns:p14="http://schemas.microsoft.com/office/powerpoint/2010/main" val="3837032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16</a:t>
            </a:fld>
            <a:endParaRPr lang="en-US" dirty="0"/>
          </a:p>
        </p:txBody>
      </p:sp>
    </p:spTree>
    <p:extLst>
      <p:ext uri="{BB962C8B-B14F-4D97-AF65-F5344CB8AC3E}">
        <p14:creationId xmlns:p14="http://schemas.microsoft.com/office/powerpoint/2010/main" val="3884763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17</a:t>
            </a:fld>
            <a:endParaRPr lang="en-US"/>
          </a:p>
        </p:txBody>
      </p:sp>
    </p:spTree>
    <p:extLst>
      <p:ext uri="{BB962C8B-B14F-4D97-AF65-F5344CB8AC3E}">
        <p14:creationId xmlns:p14="http://schemas.microsoft.com/office/powerpoint/2010/main" val="4152333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D16F3B-2122-4328-93B5-DB53A312A6E1}" type="slidenum">
              <a:rPr lang="en-GB" smtClean="0"/>
              <a:t>18</a:t>
            </a:fld>
            <a:endParaRPr lang="en-GB" dirty="0"/>
          </a:p>
        </p:txBody>
      </p:sp>
    </p:spTree>
    <p:extLst>
      <p:ext uri="{BB962C8B-B14F-4D97-AF65-F5344CB8AC3E}">
        <p14:creationId xmlns:p14="http://schemas.microsoft.com/office/powerpoint/2010/main" val="1321399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19</a:t>
            </a:fld>
            <a:endParaRPr lang="en-US" dirty="0"/>
          </a:p>
        </p:txBody>
      </p:sp>
    </p:spTree>
    <p:extLst>
      <p:ext uri="{BB962C8B-B14F-4D97-AF65-F5344CB8AC3E}">
        <p14:creationId xmlns:p14="http://schemas.microsoft.com/office/powerpoint/2010/main" val="6339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2</a:t>
            </a:fld>
            <a:endParaRPr lang="en-US" dirty="0"/>
          </a:p>
        </p:txBody>
      </p:sp>
    </p:spTree>
    <p:extLst>
      <p:ext uri="{BB962C8B-B14F-4D97-AF65-F5344CB8AC3E}">
        <p14:creationId xmlns:p14="http://schemas.microsoft.com/office/powerpoint/2010/main" val="3228338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40CCEF3-E323-9945-8D1A-F7C3ECA6AB17}" type="slidenum">
              <a:rPr lang="en-US" smtClean="0"/>
              <a:t>20</a:t>
            </a:fld>
            <a:endParaRPr lang="en-US"/>
          </a:p>
        </p:txBody>
      </p:sp>
    </p:spTree>
    <p:extLst>
      <p:ext uri="{BB962C8B-B14F-4D97-AF65-F5344CB8AC3E}">
        <p14:creationId xmlns:p14="http://schemas.microsoft.com/office/powerpoint/2010/main" val="58590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30169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5B3EB7-1B28-4112-AC0C-3AEA8E2036B7}" type="slidenum">
              <a:rPr lang="en-GB" smtClean="0"/>
              <a:t>22</a:t>
            </a:fld>
            <a:endParaRPr lang="en-GB" dirty="0"/>
          </a:p>
        </p:txBody>
      </p:sp>
    </p:spTree>
    <p:extLst>
      <p:ext uri="{BB962C8B-B14F-4D97-AF65-F5344CB8AC3E}">
        <p14:creationId xmlns:p14="http://schemas.microsoft.com/office/powerpoint/2010/main" val="1287829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5B3EB7-1B28-4112-AC0C-3AEA8E2036B7}" type="slidenum">
              <a:rPr lang="en-GB" smtClean="0"/>
              <a:t>23</a:t>
            </a:fld>
            <a:endParaRPr lang="en-GB" dirty="0"/>
          </a:p>
        </p:txBody>
      </p:sp>
    </p:spTree>
    <p:extLst>
      <p:ext uri="{BB962C8B-B14F-4D97-AF65-F5344CB8AC3E}">
        <p14:creationId xmlns:p14="http://schemas.microsoft.com/office/powerpoint/2010/main" val="3257972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24</a:t>
            </a:fld>
            <a:endParaRPr lang="en-US" dirty="0"/>
          </a:p>
        </p:txBody>
      </p:sp>
    </p:spTree>
    <p:extLst>
      <p:ext uri="{BB962C8B-B14F-4D97-AF65-F5344CB8AC3E}">
        <p14:creationId xmlns:p14="http://schemas.microsoft.com/office/powerpoint/2010/main" val="23954835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5B3EB7-1B28-4112-AC0C-3AEA8E2036B7}" type="slidenum">
              <a:rPr lang="en-GB" smtClean="0"/>
              <a:t>25</a:t>
            </a:fld>
            <a:endParaRPr lang="en-GB" dirty="0"/>
          </a:p>
        </p:txBody>
      </p:sp>
    </p:spTree>
    <p:extLst>
      <p:ext uri="{BB962C8B-B14F-4D97-AF65-F5344CB8AC3E}">
        <p14:creationId xmlns:p14="http://schemas.microsoft.com/office/powerpoint/2010/main" val="342691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5B3EB7-1B28-4112-AC0C-3AEA8E2036B7}" type="slidenum">
              <a:rPr lang="en-GB" smtClean="0"/>
              <a:t>26</a:t>
            </a:fld>
            <a:endParaRPr lang="en-GB" dirty="0"/>
          </a:p>
        </p:txBody>
      </p:sp>
    </p:spTree>
    <p:extLst>
      <p:ext uri="{BB962C8B-B14F-4D97-AF65-F5344CB8AC3E}">
        <p14:creationId xmlns:p14="http://schemas.microsoft.com/office/powerpoint/2010/main" val="7735865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27</a:t>
            </a:fld>
            <a:endParaRPr lang="en-US"/>
          </a:p>
        </p:txBody>
      </p:sp>
    </p:spTree>
    <p:extLst>
      <p:ext uri="{BB962C8B-B14F-4D97-AF65-F5344CB8AC3E}">
        <p14:creationId xmlns:p14="http://schemas.microsoft.com/office/powerpoint/2010/main" val="3130277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D16F3B-2122-4328-93B5-DB53A312A6E1}" type="slidenum">
              <a:rPr lang="en-GB" smtClean="0"/>
              <a:t>28</a:t>
            </a:fld>
            <a:endParaRPr lang="en-GB" dirty="0"/>
          </a:p>
        </p:txBody>
      </p:sp>
    </p:spTree>
    <p:extLst>
      <p:ext uri="{BB962C8B-B14F-4D97-AF65-F5344CB8AC3E}">
        <p14:creationId xmlns:p14="http://schemas.microsoft.com/office/powerpoint/2010/main" val="7078582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D16F3B-2122-4328-93B5-DB53A312A6E1}" type="slidenum">
              <a:rPr lang="en-GB" smtClean="0"/>
              <a:t>29</a:t>
            </a:fld>
            <a:endParaRPr lang="en-GB" dirty="0"/>
          </a:p>
        </p:txBody>
      </p:sp>
    </p:spTree>
    <p:extLst>
      <p:ext uri="{BB962C8B-B14F-4D97-AF65-F5344CB8AC3E}">
        <p14:creationId xmlns:p14="http://schemas.microsoft.com/office/powerpoint/2010/main" val="4091978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3</a:t>
            </a:fld>
            <a:endParaRPr lang="en-US" dirty="0"/>
          </a:p>
        </p:txBody>
      </p:sp>
    </p:spTree>
    <p:extLst>
      <p:ext uri="{BB962C8B-B14F-4D97-AF65-F5344CB8AC3E}">
        <p14:creationId xmlns:p14="http://schemas.microsoft.com/office/powerpoint/2010/main" val="29447587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D16F3B-2122-4328-93B5-DB53A312A6E1}" type="slidenum">
              <a:rPr lang="en-GB" smtClean="0"/>
              <a:t>30</a:t>
            </a:fld>
            <a:endParaRPr lang="en-GB" dirty="0"/>
          </a:p>
        </p:txBody>
      </p:sp>
    </p:spTree>
    <p:extLst>
      <p:ext uri="{BB962C8B-B14F-4D97-AF65-F5344CB8AC3E}">
        <p14:creationId xmlns:p14="http://schemas.microsoft.com/office/powerpoint/2010/main" val="27274329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D16F3B-2122-4328-93B5-DB53A312A6E1}" type="slidenum">
              <a:rPr lang="en-GB" smtClean="0"/>
              <a:t>31</a:t>
            </a:fld>
            <a:endParaRPr lang="en-GB" dirty="0"/>
          </a:p>
        </p:txBody>
      </p:sp>
    </p:spTree>
    <p:extLst>
      <p:ext uri="{BB962C8B-B14F-4D97-AF65-F5344CB8AC3E}">
        <p14:creationId xmlns:p14="http://schemas.microsoft.com/office/powerpoint/2010/main" val="3953174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D16F3B-2122-4328-93B5-DB53A312A6E1}" type="slidenum">
              <a:rPr lang="en-GB" smtClean="0"/>
              <a:t>32</a:t>
            </a:fld>
            <a:endParaRPr lang="en-GB" dirty="0"/>
          </a:p>
        </p:txBody>
      </p:sp>
    </p:spTree>
    <p:extLst>
      <p:ext uri="{BB962C8B-B14F-4D97-AF65-F5344CB8AC3E}">
        <p14:creationId xmlns:p14="http://schemas.microsoft.com/office/powerpoint/2010/main" val="19783005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D16F3B-2122-4328-93B5-DB53A312A6E1}" type="slidenum">
              <a:rPr lang="en-GB" smtClean="0"/>
              <a:t>33</a:t>
            </a:fld>
            <a:endParaRPr lang="en-GB" dirty="0"/>
          </a:p>
        </p:txBody>
      </p:sp>
    </p:spTree>
    <p:extLst>
      <p:ext uri="{BB962C8B-B14F-4D97-AF65-F5344CB8AC3E}">
        <p14:creationId xmlns:p14="http://schemas.microsoft.com/office/powerpoint/2010/main" val="36171027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D16F3B-2122-4328-93B5-DB53A312A6E1}" type="slidenum">
              <a:rPr lang="en-GB" smtClean="0"/>
              <a:t>34</a:t>
            </a:fld>
            <a:endParaRPr lang="en-GB" dirty="0"/>
          </a:p>
        </p:txBody>
      </p:sp>
    </p:spTree>
    <p:extLst>
      <p:ext uri="{BB962C8B-B14F-4D97-AF65-F5344CB8AC3E}">
        <p14:creationId xmlns:p14="http://schemas.microsoft.com/office/powerpoint/2010/main" val="10457895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D16F3B-2122-4328-93B5-DB53A312A6E1}" type="slidenum">
              <a:rPr lang="en-GB" smtClean="0"/>
              <a:t>35</a:t>
            </a:fld>
            <a:endParaRPr lang="en-GB" dirty="0"/>
          </a:p>
        </p:txBody>
      </p:sp>
    </p:spTree>
    <p:extLst>
      <p:ext uri="{BB962C8B-B14F-4D97-AF65-F5344CB8AC3E}">
        <p14:creationId xmlns:p14="http://schemas.microsoft.com/office/powerpoint/2010/main" val="26028181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D16F3B-2122-4328-93B5-DB53A312A6E1}" type="slidenum">
              <a:rPr lang="en-GB" smtClean="0"/>
              <a:t>36</a:t>
            </a:fld>
            <a:endParaRPr lang="en-GB" dirty="0"/>
          </a:p>
        </p:txBody>
      </p:sp>
    </p:spTree>
    <p:extLst>
      <p:ext uri="{BB962C8B-B14F-4D97-AF65-F5344CB8AC3E}">
        <p14:creationId xmlns:p14="http://schemas.microsoft.com/office/powerpoint/2010/main" val="22876252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D16F3B-2122-4328-93B5-DB53A312A6E1}" type="slidenum">
              <a:rPr lang="en-GB" smtClean="0"/>
              <a:t>37</a:t>
            </a:fld>
            <a:endParaRPr lang="en-GB" dirty="0"/>
          </a:p>
        </p:txBody>
      </p:sp>
    </p:spTree>
    <p:extLst>
      <p:ext uri="{BB962C8B-B14F-4D97-AF65-F5344CB8AC3E}">
        <p14:creationId xmlns:p14="http://schemas.microsoft.com/office/powerpoint/2010/main" val="25254141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D16F3B-2122-4328-93B5-DB53A312A6E1}" type="slidenum">
              <a:rPr lang="en-GB" smtClean="0"/>
              <a:t>38</a:t>
            </a:fld>
            <a:endParaRPr lang="en-GB" dirty="0"/>
          </a:p>
        </p:txBody>
      </p:sp>
    </p:spTree>
    <p:extLst>
      <p:ext uri="{BB962C8B-B14F-4D97-AF65-F5344CB8AC3E}">
        <p14:creationId xmlns:p14="http://schemas.microsoft.com/office/powerpoint/2010/main" val="38017587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D16F3B-2122-4328-93B5-DB53A312A6E1}" type="slidenum">
              <a:rPr lang="en-GB" smtClean="0"/>
              <a:t>39</a:t>
            </a:fld>
            <a:endParaRPr lang="en-GB" dirty="0"/>
          </a:p>
        </p:txBody>
      </p:sp>
    </p:spTree>
    <p:extLst>
      <p:ext uri="{BB962C8B-B14F-4D97-AF65-F5344CB8AC3E}">
        <p14:creationId xmlns:p14="http://schemas.microsoft.com/office/powerpoint/2010/main" val="2152943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US" dirty="0"/>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4</a:t>
            </a:fld>
            <a:endParaRPr lang="en-US"/>
          </a:p>
        </p:txBody>
      </p:sp>
    </p:spTree>
    <p:extLst>
      <p:ext uri="{BB962C8B-B14F-4D97-AF65-F5344CB8AC3E}">
        <p14:creationId xmlns:p14="http://schemas.microsoft.com/office/powerpoint/2010/main" val="42097969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GB" dirty="0"/>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40</a:t>
            </a:fld>
            <a:endParaRPr lang="en-US" dirty="0"/>
          </a:p>
        </p:txBody>
      </p:sp>
    </p:spTree>
    <p:extLst>
      <p:ext uri="{BB962C8B-B14F-4D97-AF65-F5344CB8AC3E}">
        <p14:creationId xmlns:p14="http://schemas.microsoft.com/office/powerpoint/2010/main" val="38913470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41</a:t>
            </a:fld>
            <a:endParaRPr lang="en-US"/>
          </a:p>
        </p:txBody>
      </p:sp>
    </p:spTree>
    <p:extLst>
      <p:ext uri="{BB962C8B-B14F-4D97-AF65-F5344CB8AC3E}">
        <p14:creationId xmlns:p14="http://schemas.microsoft.com/office/powerpoint/2010/main" val="32132000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D16F3B-2122-4328-93B5-DB53A312A6E1}" type="slidenum">
              <a:rPr lang="en-GB" smtClean="0"/>
              <a:t>42</a:t>
            </a:fld>
            <a:endParaRPr lang="en-GB" dirty="0"/>
          </a:p>
        </p:txBody>
      </p:sp>
    </p:spTree>
    <p:extLst>
      <p:ext uri="{BB962C8B-B14F-4D97-AF65-F5344CB8AC3E}">
        <p14:creationId xmlns:p14="http://schemas.microsoft.com/office/powerpoint/2010/main" val="14278948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GB" dirty="0"/>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43</a:t>
            </a:fld>
            <a:endParaRPr lang="en-US" dirty="0"/>
          </a:p>
        </p:txBody>
      </p:sp>
    </p:spTree>
    <p:extLst>
      <p:ext uri="{BB962C8B-B14F-4D97-AF65-F5344CB8AC3E}">
        <p14:creationId xmlns:p14="http://schemas.microsoft.com/office/powerpoint/2010/main" val="24588915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D16F3B-2122-4328-93B5-DB53A312A6E1}" type="slidenum">
              <a:rPr lang="en-GB" smtClean="0"/>
              <a:t>44</a:t>
            </a:fld>
            <a:endParaRPr lang="en-GB" dirty="0"/>
          </a:p>
        </p:txBody>
      </p:sp>
    </p:spTree>
    <p:extLst>
      <p:ext uri="{BB962C8B-B14F-4D97-AF65-F5344CB8AC3E}">
        <p14:creationId xmlns:p14="http://schemas.microsoft.com/office/powerpoint/2010/main" val="31688753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D16F3B-2122-4328-93B5-DB53A312A6E1}" type="slidenum">
              <a:rPr lang="en-GB" smtClean="0"/>
              <a:t>45</a:t>
            </a:fld>
            <a:endParaRPr lang="en-GB" dirty="0"/>
          </a:p>
        </p:txBody>
      </p:sp>
    </p:spTree>
    <p:extLst>
      <p:ext uri="{BB962C8B-B14F-4D97-AF65-F5344CB8AC3E}">
        <p14:creationId xmlns:p14="http://schemas.microsoft.com/office/powerpoint/2010/main" val="29141372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46</a:t>
            </a:fld>
            <a:endParaRPr lang="en-US" dirty="0"/>
          </a:p>
        </p:txBody>
      </p:sp>
    </p:spTree>
    <p:extLst>
      <p:ext uri="{BB962C8B-B14F-4D97-AF65-F5344CB8AC3E}">
        <p14:creationId xmlns:p14="http://schemas.microsoft.com/office/powerpoint/2010/main" val="42214439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D16F3B-2122-4328-93B5-DB53A312A6E1}" type="slidenum">
              <a:rPr lang="en-GB" smtClean="0"/>
              <a:t>47</a:t>
            </a:fld>
            <a:endParaRPr lang="en-GB" dirty="0"/>
          </a:p>
        </p:txBody>
      </p:sp>
    </p:spTree>
    <p:extLst>
      <p:ext uri="{BB962C8B-B14F-4D97-AF65-F5344CB8AC3E}">
        <p14:creationId xmlns:p14="http://schemas.microsoft.com/office/powerpoint/2010/main" val="37644902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48</a:t>
            </a:fld>
            <a:endParaRPr lang="en-US" dirty="0"/>
          </a:p>
        </p:txBody>
      </p:sp>
    </p:spTree>
    <p:extLst>
      <p:ext uri="{BB962C8B-B14F-4D97-AF65-F5344CB8AC3E}">
        <p14:creationId xmlns:p14="http://schemas.microsoft.com/office/powerpoint/2010/main" val="36791305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49</a:t>
            </a:fld>
            <a:endParaRPr lang="en-US" dirty="0"/>
          </a:p>
        </p:txBody>
      </p:sp>
    </p:spTree>
    <p:extLst>
      <p:ext uri="{BB962C8B-B14F-4D97-AF65-F5344CB8AC3E}">
        <p14:creationId xmlns:p14="http://schemas.microsoft.com/office/powerpoint/2010/main" val="3925880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5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5</a:t>
            </a:fld>
            <a:endParaRPr lang="en-US"/>
          </a:p>
        </p:txBody>
      </p:sp>
    </p:spTree>
    <p:extLst>
      <p:ext uri="{BB962C8B-B14F-4D97-AF65-F5344CB8AC3E}">
        <p14:creationId xmlns:p14="http://schemas.microsoft.com/office/powerpoint/2010/main" val="16036504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50</a:t>
            </a:fld>
            <a:endParaRPr lang="en-US" dirty="0"/>
          </a:p>
        </p:txBody>
      </p:sp>
    </p:spTree>
    <p:extLst>
      <p:ext uri="{BB962C8B-B14F-4D97-AF65-F5344CB8AC3E}">
        <p14:creationId xmlns:p14="http://schemas.microsoft.com/office/powerpoint/2010/main" val="39422119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51</a:t>
            </a:fld>
            <a:endParaRPr lang="en-US" dirty="0"/>
          </a:p>
        </p:txBody>
      </p:sp>
    </p:spTree>
    <p:extLst>
      <p:ext uri="{BB962C8B-B14F-4D97-AF65-F5344CB8AC3E}">
        <p14:creationId xmlns:p14="http://schemas.microsoft.com/office/powerpoint/2010/main" val="34670018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D16F3B-2122-4328-93B5-DB53A312A6E1}" type="slidenum">
              <a:rPr lang="en-GB" smtClean="0"/>
              <a:t>52</a:t>
            </a:fld>
            <a:endParaRPr lang="en-GB" dirty="0"/>
          </a:p>
        </p:txBody>
      </p:sp>
    </p:spTree>
    <p:extLst>
      <p:ext uri="{BB962C8B-B14F-4D97-AF65-F5344CB8AC3E}">
        <p14:creationId xmlns:p14="http://schemas.microsoft.com/office/powerpoint/2010/main" val="1063256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8A1F43-301A-4B0C-B534-F0E95FAED373}" type="slidenum">
              <a:rPr lang="en-GB" smtClean="0"/>
              <a:t>53</a:t>
            </a:fld>
            <a:endParaRPr lang="en-GB" dirty="0"/>
          </a:p>
        </p:txBody>
      </p:sp>
    </p:spTree>
    <p:extLst>
      <p:ext uri="{BB962C8B-B14F-4D97-AF65-F5344CB8AC3E}">
        <p14:creationId xmlns:p14="http://schemas.microsoft.com/office/powerpoint/2010/main" val="4635077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pPr>
              <a:defRPr/>
            </a:pPr>
            <a:fld id="{4300D264-412B-5B48-8B9B-6DFAF6C669F1}" type="slidenum">
              <a:rPr lang="en-US" smtClean="0"/>
              <a:pPr>
                <a:defRPr/>
              </a:pPr>
              <a:t>54</a:t>
            </a:fld>
            <a:endParaRPr lang="en-US"/>
          </a:p>
        </p:txBody>
      </p:sp>
    </p:spTree>
    <p:extLst>
      <p:ext uri="{BB962C8B-B14F-4D97-AF65-F5344CB8AC3E}">
        <p14:creationId xmlns:p14="http://schemas.microsoft.com/office/powerpoint/2010/main" val="14162760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55</a:t>
            </a:fld>
            <a:endParaRPr lang="en-US"/>
          </a:p>
        </p:txBody>
      </p:sp>
    </p:spTree>
    <p:extLst>
      <p:ext uri="{BB962C8B-B14F-4D97-AF65-F5344CB8AC3E}">
        <p14:creationId xmlns:p14="http://schemas.microsoft.com/office/powerpoint/2010/main" val="7333128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56</a:t>
            </a:fld>
            <a:endParaRPr lang="en-US"/>
          </a:p>
        </p:txBody>
      </p:sp>
    </p:spTree>
    <p:extLst>
      <p:ext uri="{BB962C8B-B14F-4D97-AF65-F5344CB8AC3E}">
        <p14:creationId xmlns:p14="http://schemas.microsoft.com/office/powerpoint/2010/main" val="24653143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57</a:t>
            </a:fld>
            <a:endParaRPr lang="en-US"/>
          </a:p>
        </p:txBody>
      </p:sp>
    </p:spTree>
    <p:extLst>
      <p:ext uri="{BB962C8B-B14F-4D97-AF65-F5344CB8AC3E}">
        <p14:creationId xmlns:p14="http://schemas.microsoft.com/office/powerpoint/2010/main" val="2008907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2213750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p:txBody>
          <a:bodyPr/>
          <a:lstStyle/>
          <a:p>
            <a:pPr rtl="0" fontAlgn="base"/>
            <a:endParaRPr lang="en-GB" dirty="0"/>
          </a:p>
        </p:txBody>
      </p:sp>
    </p:spTree>
    <p:extLst>
      <p:ext uri="{BB962C8B-B14F-4D97-AF65-F5344CB8AC3E}">
        <p14:creationId xmlns:p14="http://schemas.microsoft.com/office/powerpoint/2010/main" val="3912403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D16F3B-2122-4328-93B5-DB53A312A6E1}" type="slidenum">
              <a:rPr lang="en-GB" smtClean="0"/>
              <a:t>8</a:t>
            </a:fld>
            <a:endParaRPr lang="en-GB" dirty="0"/>
          </a:p>
        </p:txBody>
      </p:sp>
    </p:spTree>
    <p:extLst>
      <p:ext uri="{BB962C8B-B14F-4D97-AF65-F5344CB8AC3E}">
        <p14:creationId xmlns:p14="http://schemas.microsoft.com/office/powerpoint/2010/main" val="173032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9</a:t>
            </a:fld>
            <a:endParaRPr lang="en-US"/>
          </a:p>
        </p:txBody>
      </p:sp>
    </p:spTree>
    <p:extLst>
      <p:ext uri="{BB962C8B-B14F-4D97-AF65-F5344CB8AC3E}">
        <p14:creationId xmlns:p14="http://schemas.microsoft.com/office/powerpoint/2010/main" val="1906091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83E820-6756-CF48-BDF4-4134A0CA46DB}"/>
              </a:ext>
              <a:ext uri="{C183D7F6-B498-43B3-948B-1728B52AA6E4}">
                <adec:decorative xmlns:adec="http://schemas.microsoft.com/office/drawing/2017/decorative" val="1"/>
              </a:ext>
            </a:extLst>
          </p:cNvPr>
          <p:cNvSpPr/>
          <p:nvPr/>
        </p:nvSpPr>
        <p:spPr>
          <a:xfrm>
            <a:off x="0" y="-65314"/>
            <a:ext cx="9144000" cy="5208814"/>
          </a:xfrm>
          <a:prstGeom prst="rect">
            <a:avLst/>
          </a:prstGeom>
          <a:solidFill>
            <a:srgbClr val="005C6E"/>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ctrTitle"/>
          </p:nvPr>
        </p:nvSpPr>
        <p:spPr>
          <a:xfrm>
            <a:off x="475546" y="2020923"/>
            <a:ext cx="6884810" cy="842096"/>
          </a:xfrm>
        </p:spPr>
        <p:txBody>
          <a:bodyPr>
            <a:noAutofit/>
          </a:bodyPr>
          <a:lstStyle>
            <a:lvl1pPr algn="l">
              <a:defRPr sz="34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494274" y="3047566"/>
            <a:ext cx="5454972" cy="753341"/>
          </a:xfrm>
        </p:spPr>
        <p:txBody>
          <a:bodyPr>
            <a:noAutofit/>
          </a:bodyPr>
          <a:lstStyle>
            <a:lvl1pPr marL="0" indent="0" algn="l">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Picture 6" descr="AbilityNet logo">
            <a:extLst>
              <a:ext uri="{FF2B5EF4-FFF2-40B4-BE49-F238E27FC236}">
                <a16:creationId xmlns:a16="http://schemas.microsoft.com/office/drawing/2014/main" id="{97C3E99D-49B8-034E-91C6-77E3CD3FC6CE}"/>
              </a:ext>
            </a:extLst>
          </p:cNvPr>
          <p:cNvPicPr>
            <a:picLocks noChangeAspect="1"/>
          </p:cNvPicPr>
          <p:nvPr/>
        </p:nvPicPr>
        <p:blipFill>
          <a:blip r:embed="rId2"/>
          <a:stretch>
            <a:fillRect/>
          </a:stretch>
        </p:blipFill>
        <p:spPr>
          <a:xfrm>
            <a:off x="5688013" y="346075"/>
            <a:ext cx="3048000" cy="1047504"/>
          </a:xfrm>
          <a:prstGeom prst="rect">
            <a:avLst/>
          </a:prstGeom>
        </p:spPr>
      </p:pic>
      <p:pic>
        <p:nvPicPr>
          <p:cNvPr id="6" name="Picture 5" descr="AbilityNet logo">
            <a:extLst>
              <a:ext uri="{FF2B5EF4-FFF2-40B4-BE49-F238E27FC236}">
                <a16:creationId xmlns:a16="http://schemas.microsoft.com/office/drawing/2014/main" id="{1EF94D4F-0B47-403C-B336-EB09AE914B29}"/>
              </a:ext>
            </a:extLst>
          </p:cNvPr>
          <p:cNvPicPr>
            <a:picLocks noChangeAspect="1"/>
          </p:cNvPicPr>
          <p:nvPr userDrawn="1"/>
        </p:nvPicPr>
        <p:blipFill>
          <a:blip r:embed="rId2"/>
          <a:stretch>
            <a:fillRect/>
          </a:stretch>
        </p:blipFill>
        <p:spPr>
          <a:xfrm>
            <a:off x="5688013" y="346075"/>
            <a:ext cx="3048000" cy="1047504"/>
          </a:xfrm>
          <a:prstGeom prst="rect">
            <a:avLst/>
          </a:prstGeom>
        </p:spPr>
      </p:pic>
    </p:spTree>
    <p:extLst>
      <p:ext uri="{BB962C8B-B14F-4D97-AF65-F5344CB8AC3E}">
        <p14:creationId xmlns:p14="http://schemas.microsoft.com/office/powerpoint/2010/main" val="1364100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D2587B-F1FD-1643-9869-51854CB3DDA6}"/>
              </a:ext>
            </a:extLst>
          </p:cNvPr>
          <p:cNvSpPr txBox="1">
            <a:spLocks noChangeArrowheads="1"/>
          </p:cNvSpPr>
          <p:nvPr/>
        </p:nvSpPr>
        <p:spPr bwMode="auto">
          <a:xfrm>
            <a:off x="1905000" y="48672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dirty="0">
              <a:solidFill>
                <a:srgbClr val="0E3C20"/>
              </a:solidFill>
            </a:endParaRPr>
          </a:p>
        </p:txBody>
      </p:sp>
      <p:cxnSp>
        <p:nvCxnSpPr>
          <p:cNvPr id="7" name="Straight Connector 6">
            <a:extLst>
              <a:ext uri="{FF2B5EF4-FFF2-40B4-BE49-F238E27FC236}">
                <a16:creationId xmlns:a16="http://schemas.microsoft.com/office/drawing/2014/main" id="{34F265C0-2859-C248-A63B-9408DC2AD009}"/>
              </a:ext>
            </a:extLst>
          </p:cNvPr>
          <p:cNvCxnSpPr/>
          <p:nvPr/>
        </p:nvCxnSpPr>
        <p:spPr>
          <a:xfrm flipH="1">
            <a:off x="427038" y="1541463"/>
            <a:ext cx="8267700" cy="0"/>
          </a:xfrm>
          <a:prstGeom prst="line">
            <a:avLst/>
          </a:prstGeom>
          <a:ln w="6350" cmpd="sng">
            <a:solidFill>
              <a:srgbClr val="141313"/>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p:nvPr>
        </p:nvSpPr>
        <p:spPr>
          <a:xfrm>
            <a:off x="457200" y="1638901"/>
            <a:ext cx="4038600" cy="2927747"/>
          </a:xfrm>
        </p:spPr>
        <p:txBody>
          <a:bodyPr>
            <a:noAutofit/>
          </a:bodyPr>
          <a:lstStyle>
            <a:lvl1pPr>
              <a:defRPr sz="2000">
                <a:solidFill>
                  <a:srgbClr val="005C6E"/>
                </a:solidFill>
              </a:defRPr>
            </a:lvl1pPr>
            <a:lvl2pPr>
              <a:defRPr sz="2000">
                <a:solidFill>
                  <a:srgbClr val="005C6E"/>
                </a:solidFill>
              </a:defRPr>
            </a:lvl2pPr>
            <a:lvl3pPr>
              <a:defRPr sz="2000">
                <a:solidFill>
                  <a:srgbClr val="005C6E"/>
                </a:solidFill>
              </a:defRPr>
            </a:lvl3pPr>
            <a:lvl4pPr>
              <a:defRPr sz="2000">
                <a:solidFill>
                  <a:srgbClr val="005C6E"/>
                </a:solidFill>
              </a:defRPr>
            </a:lvl4pPr>
            <a:lvl5pPr>
              <a:defRPr sz="2000">
                <a:solidFill>
                  <a:srgbClr val="005C6E"/>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38901"/>
            <a:ext cx="4038600" cy="2927747"/>
          </a:xfrm>
        </p:spPr>
        <p:txBody>
          <a:bodyPr>
            <a:normAutofit/>
          </a:bodyPr>
          <a:lstStyle>
            <a:lvl1pPr>
              <a:defRPr sz="2000">
                <a:solidFill>
                  <a:srgbClr val="005C6E"/>
                </a:solidFill>
              </a:defRPr>
            </a:lvl1pPr>
            <a:lvl2pPr>
              <a:defRPr sz="2000">
                <a:solidFill>
                  <a:srgbClr val="005C6E"/>
                </a:solidFill>
              </a:defRPr>
            </a:lvl2pPr>
            <a:lvl3pPr>
              <a:defRPr sz="2000">
                <a:solidFill>
                  <a:srgbClr val="005C6E"/>
                </a:solidFill>
              </a:defRPr>
            </a:lvl3pPr>
            <a:lvl4pPr>
              <a:defRPr sz="2000">
                <a:solidFill>
                  <a:srgbClr val="005C6E"/>
                </a:solidFill>
              </a:defRPr>
            </a:lvl4pPr>
            <a:lvl5pPr>
              <a:defRPr sz="2000">
                <a:solidFill>
                  <a:srgbClr val="005C6E"/>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
          <p:cNvSpPr>
            <a:spLocks noGrp="1"/>
          </p:cNvSpPr>
          <p:nvPr>
            <p:ph type="title"/>
          </p:nvPr>
        </p:nvSpPr>
        <p:spPr>
          <a:xfrm>
            <a:off x="457200" y="571501"/>
            <a:ext cx="8229600" cy="800298"/>
          </a:xfrm>
        </p:spPr>
        <p:txBody>
          <a:bodyPr>
            <a:noAutofit/>
          </a:bodyPr>
          <a:lstStyle>
            <a:lvl1pPr>
              <a:defRPr b="1">
                <a:solidFill>
                  <a:srgbClr val="005C6E"/>
                </a:solidFill>
              </a:defRPr>
            </a:lvl1pPr>
          </a:lstStyle>
          <a:p>
            <a:r>
              <a:rPr lang="en-US"/>
              <a:t>Click to edit Master title style</a:t>
            </a:r>
            <a:endParaRPr lang="en-US" dirty="0"/>
          </a:p>
        </p:txBody>
      </p:sp>
      <p:pic>
        <p:nvPicPr>
          <p:cNvPr id="10" name="Picture 9" descr="AbilityNet logo">
            <a:extLst>
              <a:ext uri="{FF2B5EF4-FFF2-40B4-BE49-F238E27FC236}">
                <a16:creationId xmlns:a16="http://schemas.microsoft.com/office/drawing/2014/main" id="{B943099F-9885-0D41-B83F-1E7B47F75DDC}"/>
              </a:ext>
            </a:extLst>
          </p:cNvPr>
          <p:cNvPicPr>
            <a:picLocks noChangeAspect="1"/>
          </p:cNvPicPr>
          <p:nvPr/>
        </p:nvPicPr>
        <p:blipFill>
          <a:blip r:embed="rId2"/>
          <a:stretch>
            <a:fillRect/>
          </a:stretch>
        </p:blipFill>
        <p:spPr>
          <a:xfrm>
            <a:off x="6220397" y="106879"/>
            <a:ext cx="2328528" cy="1135036"/>
          </a:xfrm>
          <a:prstGeom prst="rect">
            <a:avLst/>
          </a:prstGeom>
        </p:spPr>
      </p:pic>
      <p:cxnSp>
        <p:nvCxnSpPr>
          <p:cNvPr id="11" name="Straight Connector 10">
            <a:extLst>
              <a:ext uri="{FF2B5EF4-FFF2-40B4-BE49-F238E27FC236}">
                <a16:creationId xmlns:a16="http://schemas.microsoft.com/office/drawing/2014/main" id="{C9445291-6D5C-DC49-A26D-72DEFD4D48D6}"/>
              </a:ext>
            </a:extLst>
          </p:cNvPr>
          <p:cNvCxnSpPr/>
          <p:nvPr/>
        </p:nvCxnSpPr>
        <p:spPr>
          <a:xfrm flipH="1">
            <a:off x="419100" y="4429807"/>
            <a:ext cx="8267700" cy="0"/>
          </a:xfrm>
          <a:prstGeom prst="line">
            <a:avLst/>
          </a:prstGeom>
          <a:ln w="6350" cmpd="sng">
            <a:solidFill>
              <a:srgbClr val="1413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4625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C262A34-86A7-9748-B461-EC94E4EC504F}"/>
              </a:ext>
              <a:ext uri="{C183D7F6-B498-43B3-948B-1728B52AA6E4}">
                <adec:decorative xmlns:adec="http://schemas.microsoft.com/office/drawing/2017/decorative" val="1"/>
              </a:ext>
            </a:extLst>
          </p:cNvPr>
          <p:cNvSpPr/>
          <p:nvPr/>
        </p:nvSpPr>
        <p:spPr>
          <a:xfrm>
            <a:off x="0" y="1606405"/>
            <a:ext cx="9144000" cy="2823402"/>
          </a:xfrm>
          <a:prstGeom prst="rect">
            <a:avLst/>
          </a:prstGeom>
          <a:solidFill>
            <a:srgbClr val="F3F3F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a:off x="457200" y="587104"/>
            <a:ext cx="8229600" cy="802310"/>
          </a:xfrm>
        </p:spPr>
        <p:txBody>
          <a:bodyPr/>
          <a:lstStyle>
            <a:lvl1pPr>
              <a:defRPr b="1">
                <a:solidFill>
                  <a:srgbClr val="005C6E"/>
                </a:solidFill>
              </a:defRPr>
            </a:lvl1pPr>
          </a:lstStyle>
          <a:p>
            <a:r>
              <a:rPr lang="en-US"/>
              <a:t>Click to edit Master title style</a:t>
            </a:r>
            <a:endParaRPr lang="en-US" dirty="0"/>
          </a:p>
        </p:txBody>
      </p:sp>
      <p:sp>
        <p:nvSpPr>
          <p:cNvPr id="7" name="Content Placeholder 2"/>
          <p:cNvSpPr>
            <a:spLocks noGrp="1"/>
          </p:cNvSpPr>
          <p:nvPr>
            <p:ph idx="1"/>
          </p:nvPr>
        </p:nvSpPr>
        <p:spPr>
          <a:xfrm>
            <a:off x="457200" y="1638300"/>
            <a:ext cx="8229600" cy="2956322"/>
          </a:xfrm>
        </p:spPr>
        <p:txBody>
          <a:bodyPr>
            <a:noAutofit/>
          </a:bodyPr>
          <a:lstStyle>
            <a:lvl1pPr>
              <a:defRPr sz="2000">
                <a:solidFill>
                  <a:srgbClr val="005C6E"/>
                </a:solidFill>
              </a:defRPr>
            </a:lvl1pPr>
            <a:lvl2pPr>
              <a:defRPr sz="2000">
                <a:solidFill>
                  <a:srgbClr val="005C6E"/>
                </a:solidFill>
              </a:defRPr>
            </a:lvl2pPr>
            <a:lvl3pPr>
              <a:defRPr sz="2000">
                <a:solidFill>
                  <a:srgbClr val="005C6E"/>
                </a:solidFill>
              </a:defRPr>
            </a:lvl3pPr>
            <a:lvl4pPr>
              <a:defRPr sz="2000">
                <a:solidFill>
                  <a:srgbClr val="005C6E"/>
                </a:solidFill>
              </a:defRPr>
            </a:lvl4pPr>
            <a:lvl5pPr>
              <a:defRPr sz="2000">
                <a:solidFill>
                  <a:srgbClr val="005C6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AbilityNet logo">
            <a:extLst>
              <a:ext uri="{FF2B5EF4-FFF2-40B4-BE49-F238E27FC236}">
                <a16:creationId xmlns:a16="http://schemas.microsoft.com/office/drawing/2014/main" id="{CF8FF75B-F8B4-4F42-882B-B255BF3CE1C6}"/>
              </a:ext>
            </a:extLst>
          </p:cNvPr>
          <p:cNvPicPr>
            <a:picLocks noChangeAspect="1"/>
          </p:cNvPicPr>
          <p:nvPr/>
        </p:nvPicPr>
        <p:blipFill>
          <a:blip r:embed="rId2"/>
          <a:stretch>
            <a:fillRect/>
          </a:stretch>
        </p:blipFill>
        <p:spPr>
          <a:xfrm>
            <a:off x="6220397" y="106879"/>
            <a:ext cx="2328528" cy="1135036"/>
          </a:xfrm>
          <a:prstGeom prst="rect">
            <a:avLst/>
          </a:prstGeom>
        </p:spPr>
      </p:pic>
      <p:cxnSp>
        <p:nvCxnSpPr>
          <p:cNvPr id="9" name="Straight Connector 8">
            <a:extLst>
              <a:ext uri="{FF2B5EF4-FFF2-40B4-BE49-F238E27FC236}">
                <a16:creationId xmlns:a16="http://schemas.microsoft.com/office/drawing/2014/main" id="{6FDD1A27-26EE-174E-A2D8-52930A711D5C}"/>
              </a:ext>
            </a:extLst>
          </p:cNvPr>
          <p:cNvCxnSpPr/>
          <p:nvPr/>
        </p:nvCxnSpPr>
        <p:spPr>
          <a:xfrm flipH="1">
            <a:off x="419100" y="4429807"/>
            <a:ext cx="8267700" cy="0"/>
          </a:xfrm>
          <a:prstGeom prst="line">
            <a:avLst/>
          </a:prstGeom>
          <a:ln w="6350" cmpd="sng">
            <a:solidFill>
              <a:srgbClr val="1413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9619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638300"/>
            <a:ext cx="8229600" cy="2956322"/>
          </a:xfrm>
        </p:spPr>
        <p:txBody>
          <a:bodyPr>
            <a:noAutofit/>
          </a:bodyPr>
          <a:lstStyle>
            <a:lvl1pPr>
              <a:defRPr sz="2000">
                <a:solidFill>
                  <a:srgbClr val="005C6E"/>
                </a:solidFill>
              </a:defRPr>
            </a:lvl1pPr>
            <a:lvl2pPr>
              <a:defRPr sz="2000">
                <a:solidFill>
                  <a:srgbClr val="005C6E"/>
                </a:solidFill>
              </a:defRPr>
            </a:lvl2pPr>
            <a:lvl3pPr>
              <a:defRPr sz="2000">
                <a:solidFill>
                  <a:srgbClr val="005C6E"/>
                </a:solidFill>
              </a:defRPr>
            </a:lvl3pPr>
            <a:lvl4pPr>
              <a:defRPr sz="2000">
                <a:solidFill>
                  <a:srgbClr val="005C6E"/>
                </a:solidFill>
              </a:defRPr>
            </a:lvl4pPr>
            <a:lvl5pPr>
              <a:defRPr sz="2000">
                <a:solidFill>
                  <a:srgbClr val="005C6E"/>
                </a:solidFill>
              </a:defRPr>
            </a:lvl5pPr>
          </a:lstStyle>
          <a:p>
            <a:pPr lvl="0"/>
            <a:r>
              <a:rPr lang="en-US"/>
              <a:t>Edit Master text styles</a:t>
            </a:r>
          </a:p>
          <a:p>
            <a:pPr lvl="1"/>
            <a:r>
              <a:rPr lang="en-US"/>
              <a:t>Second level</a:t>
            </a:r>
          </a:p>
          <a:p>
            <a:pPr lvl="2"/>
            <a:r>
              <a:rPr lang="en-US"/>
              <a:t>Third level</a:t>
            </a:r>
          </a:p>
        </p:txBody>
      </p:sp>
      <p:sp>
        <p:nvSpPr>
          <p:cNvPr id="7" name="Title 1"/>
          <p:cNvSpPr>
            <a:spLocks noGrp="1"/>
          </p:cNvSpPr>
          <p:nvPr>
            <p:ph type="title"/>
          </p:nvPr>
        </p:nvSpPr>
        <p:spPr>
          <a:xfrm>
            <a:off x="457200" y="571501"/>
            <a:ext cx="8229600" cy="800298"/>
          </a:xfrm>
        </p:spPr>
        <p:txBody>
          <a:bodyPr>
            <a:noAutofit/>
          </a:bodyPr>
          <a:lstStyle>
            <a:lvl1pPr>
              <a:defRPr b="1">
                <a:solidFill>
                  <a:srgbClr val="005C6E"/>
                </a:solidFill>
              </a:defRPr>
            </a:lvl1pPr>
          </a:lstStyle>
          <a:p>
            <a:r>
              <a:rPr lang="en-US"/>
              <a:t>Click to edit Master title style</a:t>
            </a:r>
          </a:p>
        </p:txBody>
      </p:sp>
      <p:pic>
        <p:nvPicPr>
          <p:cNvPr id="8" name="Picture 7" descr="AbilityNet logo">
            <a:extLst>
              <a:ext uri="{FF2B5EF4-FFF2-40B4-BE49-F238E27FC236}">
                <a16:creationId xmlns:a16="http://schemas.microsoft.com/office/drawing/2014/main" id="{5E5C4BE1-C936-E340-BCA8-5F01F2A7A44C}"/>
              </a:ext>
            </a:extLst>
          </p:cNvPr>
          <p:cNvPicPr>
            <a:picLocks noChangeAspect="1"/>
          </p:cNvPicPr>
          <p:nvPr userDrawn="1"/>
        </p:nvPicPr>
        <p:blipFill>
          <a:blip r:embed="rId2"/>
          <a:stretch>
            <a:fillRect/>
          </a:stretch>
        </p:blipFill>
        <p:spPr>
          <a:xfrm>
            <a:off x="6220397" y="106879"/>
            <a:ext cx="2328528" cy="1135036"/>
          </a:xfrm>
          <a:prstGeom prst="rect">
            <a:avLst/>
          </a:prstGeom>
        </p:spPr>
      </p:pic>
      <p:cxnSp>
        <p:nvCxnSpPr>
          <p:cNvPr id="9" name="Straight Connector 8">
            <a:extLst>
              <a:ext uri="{FF2B5EF4-FFF2-40B4-BE49-F238E27FC236}">
                <a16:creationId xmlns:a16="http://schemas.microsoft.com/office/drawing/2014/main" id="{C0BE881B-1CB6-2045-8380-283C928B6F62}"/>
              </a:ext>
            </a:extLst>
          </p:cNvPr>
          <p:cNvCxnSpPr/>
          <p:nvPr userDrawn="1"/>
        </p:nvCxnSpPr>
        <p:spPr>
          <a:xfrm flipH="1">
            <a:off x="427038" y="1541463"/>
            <a:ext cx="8267700" cy="0"/>
          </a:xfrm>
          <a:prstGeom prst="line">
            <a:avLst/>
          </a:prstGeom>
          <a:ln w="6350" cmpd="sng">
            <a:solidFill>
              <a:srgbClr val="1413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4127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638300"/>
            <a:ext cx="8229600" cy="2956322"/>
          </a:xfrm>
        </p:spPr>
        <p:txBody>
          <a:bodyPr>
            <a:noAutofit/>
          </a:bodyPr>
          <a:lstStyle>
            <a:lvl1pPr>
              <a:defRPr sz="2000">
                <a:solidFill>
                  <a:srgbClr val="005C6E"/>
                </a:solidFill>
              </a:defRPr>
            </a:lvl1pPr>
            <a:lvl2pPr>
              <a:defRPr sz="2000">
                <a:solidFill>
                  <a:srgbClr val="005C6E"/>
                </a:solidFill>
              </a:defRPr>
            </a:lvl2pPr>
            <a:lvl3pPr>
              <a:defRPr sz="2000">
                <a:solidFill>
                  <a:srgbClr val="005C6E"/>
                </a:solidFill>
              </a:defRPr>
            </a:lvl3pPr>
            <a:lvl4pPr>
              <a:defRPr sz="2000">
                <a:solidFill>
                  <a:srgbClr val="005C6E"/>
                </a:solidFill>
              </a:defRPr>
            </a:lvl4pPr>
            <a:lvl5pPr>
              <a:defRPr sz="2000">
                <a:solidFill>
                  <a:srgbClr val="005C6E"/>
                </a:solidFill>
              </a:defRPr>
            </a:lvl5pPr>
          </a:lstStyle>
          <a:p>
            <a:pPr lvl="0"/>
            <a:r>
              <a:rPr lang="en-US"/>
              <a:t>Edit Master text styles</a:t>
            </a:r>
          </a:p>
          <a:p>
            <a:pPr lvl="1"/>
            <a:r>
              <a:rPr lang="en-US"/>
              <a:t>Second level</a:t>
            </a:r>
          </a:p>
          <a:p>
            <a:pPr lvl="2"/>
            <a:r>
              <a:rPr lang="en-US"/>
              <a:t>Third level</a:t>
            </a:r>
          </a:p>
        </p:txBody>
      </p:sp>
      <p:sp>
        <p:nvSpPr>
          <p:cNvPr id="7" name="Title 1"/>
          <p:cNvSpPr>
            <a:spLocks noGrp="1"/>
          </p:cNvSpPr>
          <p:nvPr>
            <p:ph type="title"/>
          </p:nvPr>
        </p:nvSpPr>
        <p:spPr>
          <a:xfrm>
            <a:off x="457200" y="571501"/>
            <a:ext cx="8229600" cy="800298"/>
          </a:xfrm>
        </p:spPr>
        <p:txBody>
          <a:bodyPr>
            <a:noAutofit/>
          </a:bodyPr>
          <a:lstStyle>
            <a:lvl1pPr>
              <a:defRPr b="1">
                <a:solidFill>
                  <a:srgbClr val="005C6E"/>
                </a:solidFill>
              </a:defRPr>
            </a:lvl1pPr>
          </a:lstStyle>
          <a:p>
            <a:r>
              <a:rPr lang="en-US"/>
              <a:t>Click to edit Master title style</a:t>
            </a:r>
          </a:p>
        </p:txBody>
      </p:sp>
      <p:pic>
        <p:nvPicPr>
          <p:cNvPr id="8" name="Picture 7" descr="AbilityNet logo">
            <a:extLst>
              <a:ext uri="{FF2B5EF4-FFF2-40B4-BE49-F238E27FC236}">
                <a16:creationId xmlns:a16="http://schemas.microsoft.com/office/drawing/2014/main" id="{8E54022C-F578-D940-9022-55A06F71B84C}"/>
              </a:ext>
            </a:extLst>
          </p:cNvPr>
          <p:cNvPicPr>
            <a:picLocks noChangeAspect="1"/>
          </p:cNvPicPr>
          <p:nvPr userDrawn="1"/>
        </p:nvPicPr>
        <p:blipFill>
          <a:blip r:embed="rId2"/>
          <a:stretch>
            <a:fillRect/>
          </a:stretch>
        </p:blipFill>
        <p:spPr>
          <a:xfrm>
            <a:off x="6220397" y="106879"/>
            <a:ext cx="2328528" cy="1135036"/>
          </a:xfrm>
          <a:prstGeom prst="rect">
            <a:avLst/>
          </a:prstGeom>
        </p:spPr>
      </p:pic>
      <p:cxnSp>
        <p:nvCxnSpPr>
          <p:cNvPr id="6" name="Straight Connector 5">
            <a:extLst>
              <a:ext uri="{FF2B5EF4-FFF2-40B4-BE49-F238E27FC236}">
                <a16:creationId xmlns:a16="http://schemas.microsoft.com/office/drawing/2014/main" id="{0B44DFA5-91DE-0645-815F-8B6438AE2EDE}"/>
              </a:ext>
            </a:extLst>
          </p:cNvPr>
          <p:cNvCxnSpPr/>
          <p:nvPr userDrawn="1"/>
        </p:nvCxnSpPr>
        <p:spPr>
          <a:xfrm flipH="1">
            <a:off x="427038" y="1541463"/>
            <a:ext cx="8267700" cy="0"/>
          </a:xfrm>
          <a:prstGeom prst="line">
            <a:avLst/>
          </a:prstGeom>
          <a:ln w="6350" cmpd="sng">
            <a:solidFill>
              <a:srgbClr val="1413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2197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D2587B-F1FD-1643-9869-51854CB3DDA6}"/>
              </a:ext>
            </a:extLst>
          </p:cNvPr>
          <p:cNvSpPr txBox="1">
            <a:spLocks noChangeArrowheads="1"/>
          </p:cNvSpPr>
          <p:nvPr/>
        </p:nvSpPr>
        <p:spPr bwMode="auto">
          <a:xfrm>
            <a:off x="1905000" y="48672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a:solidFill>
                <a:srgbClr val="0E3C20"/>
              </a:solidFill>
            </a:endParaRPr>
          </a:p>
        </p:txBody>
      </p:sp>
      <p:sp>
        <p:nvSpPr>
          <p:cNvPr id="3" name="Content Placeholder 2"/>
          <p:cNvSpPr>
            <a:spLocks noGrp="1"/>
          </p:cNvSpPr>
          <p:nvPr>
            <p:ph sz="half" idx="1" hasCustomPrompt="1"/>
          </p:nvPr>
        </p:nvSpPr>
        <p:spPr>
          <a:xfrm>
            <a:off x="457200" y="1638901"/>
            <a:ext cx="4038600" cy="2927747"/>
          </a:xfrm>
        </p:spPr>
        <p:txBody>
          <a:bodyPr>
            <a:noAutofit/>
          </a:bodyPr>
          <a:lstStyle>
            <a:lvl1pPr>
              <a:defRPr sz="2000">
                <a:solidFill>
                  <a:srgbClr val="005C6E"/>
                </a:solidFill>
              </a:defRPr>
            </a:lvl1pPr>
            <a:lvl2pPr>
              <a:defRPr sz="2000">
                <a:solidFill>
                  <a:srgbClr val="005C6E"/>
                </a:solidFill>
              </a:defRPr>
            </a:lvl2pPr>
            <a:lvl3pPr>
              <a:defRPr sz="2000">
                <a:solidFill>
                  <a:srgbClr val="005C6E"/>
                </a:solidFill>
              </a:defRPr>
            </a:lvl3pPr>
            <a:lvl4pPr>
              <a:defRPr sz="2000">
                <a:solidFill>
                  <a:srgbClr val="005C6E"/>
                </a:solidFill>
              </a:defRPr>
            </a:lvl4pPr>
            <a:lvl5pPr>
              <a:defRPr sz="2000">
                <a:solidFill>
                  <a:srgbClr val="005C6E"/>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hasCustomPrompt="1"/>
          </p:nvPr>
        </p:nvSpPr>
        <p:spPr>
          <a:xfrm>
            <a:off x="4648200" y="1638901"/>
            <a:ext cx="4038600" cy="2927747"/>
          </a:xfrm>
        </p:spPr>
        <p:txBody>
          <a:bodyPr>
            <a:normAutofit/>
          </a:bodyPr>
          <a:lstStyle>
            <a:lvl1pPr>
              <a:defRPr sz="2000">
                <a:solidFill>
                  <a:srgbClr val="005C6E"/>
                </a:solidFill>
              </a:defRPr>
            </a:lvl1pPr>
            <a:lvl2pPr>
              <a:defRPr sz="2000">
                <a:solidFill>
                  <a:srgbClr val="005C6E"/>
                </a:solidFill>
              </a:defRPr>
            </a:lvl2pPr>
            <a:lvl3pPr>
              <a:defRPr sz="2000">
                <a:solidFill>
                  <a:srgbClr val="005C6E"/>
                </a:solidFill>
              </a:defRPr>
            </a:lvl3pPr>
            <a:lvl4pPr>
              <a:defRPr sz="2000">
                <a:solidFill>
                  <a:srgbClr val="005C6E"/>
                </a:solidFill>
              </a:defRPr>
            </a:lvl4pPr>
            <a:lvl5pPr>
              <a:defRPr sz="2000">
                <a:solidFill>
                  <a:srgbClr val="005C6E"/>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13" name="Title 1"/>
          <p:cNvSpPr>
            <a:spLocks noGrp="1"/>
          </p:cNvSpPr>
          <p:nvPr>
            <p:ph type="title"/>
          </p:nvPr>
        </p:nvSpPr>
        <p:spPr>
          <a:xfrm>
            <a:off x="457200" y="571501"/>
            <a:ext cx="8229600" cy="800298"/>
          </a:xfrm>
        </p:spPr>
        <p:txBody>
          <a:bodyPr>
            <a:noAutofit/>
          </a:bodyPr>
          <a:lstStyle>
            <a:lvl1pPr>
              <a:defRPr b="1">
                <a:solidFill>
                  <a:srgbClr val="005C6E"/>
                </a:solidFill>
              </a:defRPr>
            </a:lvl1pPr>
          </a:lstStyle>
          <a:p>
            <a:r>
              <a:rPr lang="en-US"/>
              <a:t>Click to edit Master title style</a:t>
            </a:r>
          </a:p>
        </p:txBody>
      </p:sp>
      <p:pic>
        <p:nvPicPr>
          <p:cNvPr id="10" name="Picture 9" descr="AbilityNet logo">
            <a:extLst>
              <a:ext uri="{FF2B5EF4-FFF2-40B4-BE49-F238E27FC236}">
                <a16:creationId xmlns:a16="http://schemas.microsoft.com/office/drawing/2014/main" id="{B943099F-9885-0D41-B83F-1E7B47F75DDC}"/>
              </a:ext>
            </a:extLst>
          </p:cNvPr>
          <p:cNvPicPr>
            <a:picLocks noChangeAspect="1"/>
          </p:cNvPicPr>
          <p:nvPr userDrawn="1"/>
        </p:nvPicPr>
        <p:blipFill>
          <a:blip r:embed="rId2"/>
          <a:stretch>
            <a:fillRect/>
          </a:stretch>
        </p:blipFill>
        <p:spPr>
          <a:xfrm>
            <a:off x="6220397" y="106879"/>
            <a:ext cx="2328528" cy="1135036"/>
          </a:xfrm>
          <a:prstGeom prst="rect">
            <a:avLst/>
          </a:prstGeom>
        </p:spPr>
      </p:pic>
    </p:spTree>
    <p:extLst>
      <p:ext uri="{BB962C8B-B14F-4D97-AF65-F5344CB8AC3E}">
        <p14:creationId xmlns:p14="http://schemas.microsoft.com/office/powerpoint/2010/main" val="2289620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C262A34-86A7-9748-B461-EC94E4EC504F}"/>
              </a:ext>
              <a:ext uri="{C183D7F6-B498-43B3-948B-1728B52AA6E4}">
                <adec:decorative xmlns:adec="http://schemas.microsoft.com/office/drawing/2017/decorative" val="1"/>
              </a:ext>
            </a:extLst>
          </p:cNvPr>
          <p:cNvSpPr/>
          <p:nvPr/>
        </p:nvSpPr>
        <p:spPr>
          <a:xfrm>
            <a:off x="0" y="1526876"/>
            <a:ext cx="9144000" cy="3616624"/>
          </a:xfrm>
          <a:prstGeom prst="rect">
            <a:avLst/>
          </a:prstGeom>
          <a:solidFill>
            <a:srgbClr val="F3F3F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457200" y="569852"/>
            <a:ext cx="8229600" cy="802310"/>
          </a:xfrm>
        </p:spPr>
        <p:txBody>
          <a:bodyPr/>
          <a:lstStyle>
            <a:lvl1pPr>
              <a:defRPr b="1">
                <a:solidFill>
                  <a:srgbClr val="005C6E"/>
                </a:solidFill>
              </a:defRPr>
            </a:lvl1pPr>
          </a:lstStyle>
          <a:p>
            <a:r>
              <a:rPr lang="en-US"/>
              <a:t>Click to edit Master title style</a:t>
            </a:r>
          </a:p>
        </p:txBody>
      </p:sp>
      <p:sp>
        <p:nvSpPr>
          <p:cNvPr id="7" name="Content Placeholder 2"/>
          <p:cNvSpPr>
            <a:spLocks noGrp="1"/>
          </p:cNvSpPr>
          <p:nvPr>
            <p:ph idx="1" hasCustomPrompt="1"/>
          </p:nvPr>
        </p:nvSpPr>
        <p:spPr>
          <a:xfrm>
            <a:off x="457200" y="1638300"/>
            <a:ext cx="8229600" cy="2956322"/>
          </a:xfrm>
        </p:spPr>
        <p:txBody>
          <a:bodyPr>
            <a:noAutofit/>
          </a:bodyPr>
          <a:lstStyle>
            <a:lvl1pPr>
              <a:defRPr sz="2000">
                <a:solidFill>
                  <a:srgbClr val="005C6E"/>
                </a:solidFill>
              </a:defRPr>
            </a:lvl1pPr>
            <a:lvl2pPr>
              <a:defRPr sz="2000">
                <a:solidFill>
                  <a:srgbClr val="005C6E"/>
                </a:solidFill>
              </a:defRPr>
            </a:lvl2pPr>
            <a:lvl3pPr>
              <a:defRPr sz="2000">
                <a:solidFill>
                  <a:srgbClr val="005C6E"/>
                </a:solidFill>
              </a:defRPr>
            </a:lvl3pPr>
            <a:lvl4pPr>
              <a:defRPr sz="2000">
                <a:solidFill>
                  <a:srgbClr val="005C6E"/>
                </a:solidFill>
              </a:defRPr>
            </a:lvl4pPr>
            <a:lvl5pPr>
              <a:defRPr sz="2000">
                <a:solidFill>
                  <a:srgbClr val="005C6E"/>
                </a:solidFill>
              </a:defRPr>
            </a:lvl5pPr>
          </a:lstStyle>
          <a:p>
            <a:pPr lvl="0"/>
            <a:r>
              <a:rPr lang="en-US"/>
              <a:t>Edit Master text styles</a:t>
            </a:r>
          </a:p>
          <a:p>
            <a:pPr lvl="1"/>
            <a:r>
              <a:rPr lang="en-US"/>
              <a:t>Second level</a:t>
            </a:r>
          </a:p>
          <a:p>
            <a:pPr lvl="2"/>
            <a:r>
              <a:rPr lang="en-US"/>
              <a:t>Third level</a:t>
            </a:r>
          </a:p>
        </p:txBody>
      </p:sp>
      <p:pic>
        <p:nvPicPr>
          <p:cNvPr id="8" name="Picture 7" descr="AbilityNet logo">
            <a:extLst>
              <a:ext uri="{FF2B5EF4-FFF2-40B4-BE49-F238E27FC236}">
                <a16:creationId xmlns:a16="http://schemas.microsoft.com/office/drawing/2014/main" id="{CF8FF75B-F8B4-4F42-882B-B255BF3CE1C6}"/>
              </a:ext>
            </a:extLst>
          </p:cNvPr>
          <p:cNvPicPr>
            <a:picLocks noChangeAspect="1"/>
          </p:cNvPicPr>
          <p:nvPr userDrawn="1"/>
        </p:nvPicPr>
        <p:blipFill>
          <a:blip r:embed="rId2"/>
          <a:stretch>
            <a:fillRect/>
          </a:stretch>
        </p:blipFill>
        <p:spPr>
          <a:xfrm>
            <a:off x="6220397" y="106879"/>
            <a:ext cx="2328528" cy="1135036"/>
          </a:xfrm>
          <a:prstGeom prst="rect">
            <a:avLst/>
          </a:prstGeom>
        </p:spPr>
      </p:pic>
    </p:spTree>
    <p:extLst>
      <p:ext uri="{BB962C8B-B14F-4D97-AF65-F5344CB8AC3E}">
        <p14:creationId xmlns:p14="http://schemas.microsoft.com/office/powerpoint/2010/main" val="800565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47925" y="2016932"/>
            <a:ext cx="8229600" cy="802310"/>
          </a:xfrm>
        </p:spPr>
        <p:txBody>
          <a:bodyPr/>
          <a:lstStyle>
            <a:lvl1pPr>
              <a:defRPr b="1">
                <a:solidFill>
                  <a:srgbClr val="005C6E"/>
                </a:solidFill>
              </a:defRPr>
            </a:lvl1pPr>
          </a:lstStyle>
          <a:p>
            <a:r>
              <a:rPr lang="en-US" dirty="0"/>
              <a:t>Click to edit Master title style</a:t>
            </a:r>
          </a:p>
        </p:txBody>
      </p:sp>
      <p:sp>
        <p:nvSpPr>
          <p:cNvPr id="6" name="Rectangle 5">
            <a:extLst>
              <a:ext uri="{FF2B5EF4-FFF2-40B4-BE49-F238E27FC236}">
                <a16:creationId xmlns:a16="http://schemas.microsoft.com/office/drawing/2014/main" id="{F38A268C-001C-9B46-802F-F9EA2028AFC7}"/>
              </a:ext>
              <a:ext uri="{C183D7F6-B498-43B3-948B-1728B52AA6E4}">
                <adec:decorative xmlns:adec="http://schemas.microsoft.com/office/drawing/2017/decorative" val="1"/>
              </a:ext>
            </a:extLst>
          </p:cNvPr>
          <p:cNvSpPr/>
          <p:nvPr userDrawn="1"/>
        </p:nvSpPr>
        <p:spPr>
          <a:xfrm>
            <a:off x="0" y="859666"/>
            <a:ext cx="9144000" cy="4283835"/>
          </a:xfrm>
          <a:prstGeom prst="rect">
            <a:avLst/>
          </a:prstGeom>
          <a:solidFill>
            <a:srgbClr val="F3F3F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0" name="Picture 9" descr="AbilityNet logo">
            <a:extLst>
              <a:ext uri="{FF2B5EF4-FFF2-40B4-BE49-F238E27FC236}">
                <a16:creationId xmlns:a16="http://schemas.microsoft.com/office/drawing/2014/main" id="{61C6942D-053C-4078-ADCF-1315047BAC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55873" y="91434"/>
            <a:ext cx="1621652" cy="790471"/>
          </a:xfrm>
          <a:prstGeom prst="rect">
            <a:avLst/>
          </a:prstGeom>
        </p:spPr>
      </p:pic>
    </p:spTree>
    <p:extLst>
      <p:ext uri="{BB962C8B-B14F-4D97-AF65-F5344CB8AC3E}">
        <p14:creationId xmlns:p14="http://schemas.microsoft.com/office/powerpoint/2010/main" val="3420793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83E820-6756-CF48-BDF4-4134A0CA46DB}"/>
              </a:ext>
              <a:ext uri="{C183D7F6-B498-43B3-948B-1728B52AA6E4}">
                <adec:decorative xmlns:adec="http://schemas.microsoft.com/office/drawing/2017/decorative" val="1"/>
              </a:ext>
            </a:extLst>
          </p:cNvPr>
          <p:cNvSpPr/>
          <p:nvPr/>
        </p:nvSpPr>
        <p:spPr>
          <a:xfrm>
            <a:off x="0" y="1"/>
            <a:ext cx="9144000" cy="5143499"/>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2" name="Title 1"/>
          <p:cNvSpPr>
            <a:spLocks noGrp="1"/>
          </p:cNvSpPr>
          <p:nvPr>
            <p:ph type="ctrTitle"/>
          </p:nvPr>
        </p:nvSpPr>
        <p:spPr>
          <a:xfrm>
            <a:off x="475546" y="2020924"/>
            <a:ext cx="6884810" cy="842096"/>
          </a:xfrm>
        </p:spPr>
        <p:txBody>
          <a:bodyPr>
            <a:noAutofit/>
          </a:bodyPr>
          <a:lstStyle>
            <a:lvl1pPr algn="l">
              <a:defRPr sz="34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94274" y="3047567"/>
            <a:ext cx="5454972" cy="753341"/>
          </a:xfrm>
        </p:spPr>
        <p:txBody>
          <a:bodyPr>
            <a:noAutofit/>
          </a:bodyPr>
          <a:lstStyle>
            <a:lvl1pPr marL="0" indent="0" algn="l">
              <a:buNone/>
              <a:defRPr sz="220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pic>
        <p:nvPicPr>
          <p:cNvPr id="7" name="Picture 6" descr="AbilityNet logo">
            <a:extLst>
              <a:ext uri="{FF2B5EF4-FFF2-40B4-BE49-F238E27FC236}">
                <a16:creationId xmlns:a16="http://schemas.microsoft.com/office/drawing/2014/main" id="{97C3E99D-49B8-034E-91C6-77E3CD3FC6CE}"/>
              </a:ext>
            </a:extLst>
          </p:cNvPr>
          <p:cNvPicPr>
            <a:picLocks noChangeAspect="1"/>
          </p:cNvPicPr>
          <p:nvPr/>
        </p:nvPicPr>
        <p:blipFill>
          <a:blip r:embed="rId2"/>
          <a:stretch>
            <a:fillRect/>
          </a:stretch>
        </p:blipFill>
        <p:spPr>
          <a:xfrm>
            <a:off x="5188285" y="346075"/>
            <a:ext cx="3048000" cy="1047504"/>
          </a:xfrm>
          <a:prstGeom prst="rect">
            <a:avLst/>
          </a:prstGeom>
        </p:spPr>
      </p:pic>
    </p:spTree>
    <p:extLst>
      <p:ext uri="{BB962C8B-B14F-4D97-AF65-F5344CB8AC3E}">
        <p14:creationId xmlns:p14="http://schemas.microsoft.com/office/powerpoint/2010/main" val="250271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BD4795D-0D23-8B46-9ACE-B52FB12E576D}"/>
              </a:ext>
            </a:extLst>
          </p:cNvPr>
          <p:cNvSpPr txBox="1">
            <a:spLocks noChangeArrowheads="1"/>
          </p:cNvSpPr>
          <p:nvPr/>
        </p:nvSpPr>
        <p:spPr bwMode="auto">
          <a:xfrm>
            <a:off x="1770064" y="4864101"/>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1800">
              <a:solidFill>
                <a:schemeClr val="tx1"/>
              </a:solidFill>
            </a:endParaRPr>
          </a:p>
        </p:txBody>
      </p:sp>
      <p:sp>
        <p:nvSpPr>
          <p:cNvPr id="2" name="Title 1"/>
          <p:cNvSpPr>
            <a:spLocks noGrp="1"/>
          </p:cNvSpPr>
          <p:nvPr>
            <p:ph type="title"/>
          </p:nvPr>
        </p:nvSpPr>
        <p:spPr>
          <a:xfrm>
            <a:off x="457200" y="571501"/>
            <a:ext cx="8229600" cy="800298"/>
          </a:xfrm>
        </p:spPr>
        <p:txBody>
          <a:bodyPr>
            <a:noAutofit/>
          </a:bodyPr>
          <a:lstStyle>
            <a:lvl1pPr>
              <a:defRPr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7200" y="1638300"/>
            <a:ext cx="8229600" cy="2956322"/>
          </a:xfrm>
        </p:spPr>
        <p:txBody>
          <a:bodyPr>
            <a:no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AbilityNet logo">
            <a:extLst>
              <a:ext uri="{FF2B5EF4-FFF2-40B4-BE49-F238E27FC236}">
                <a16:creationId xmlns:a16="http://schemas.microsoft.com/office/drawing/2014/main" id="{62A1E5E7-10DD-5B48-A1A4-79163B9EFA1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55873" y="91434"/>
            <a:ext cx="1621652" cy="790471"/>
          </a:xfrm>
          <a:prstGeom prst="rect">
            <a:avLst/>
          </a:prstGeom>
        </p:spPr>
      </p:pic>
      <p:cxnSp>
        <p:nvCxnSpPr>
          <p:cNvPr id="8" name="Straight Connector 7">
            <a:extLst>
              <a:ext uri="{FF2B5EF4-FFF2-40B4-BE49-F238E27FC236}">
                <a16:creationId xmlns:a16="http://schemas.microsoft.com/office/drawing/2014/main" id="{AAEAE05D-8C6B-4965-90DA-FC5945C39E8E}"/>
              </a:ext>
            </a:extLst>
          </p:cNvPr>
          <p:cNvCxnSpPr/>
          <p:nvPr userDrawn="1"/>
        </p:nvCxnSpPr>
        <p:spPr>
          <a:xfrm flipH="1">
            <a:off x="419100" y="4429807"/>
            <a:ext cx="8267700" cy="0"/>
          </a:xfrm>
          <a:prstGeom prst="line">
            <a:avLst/>
          </a:prstGeom>
          <a:ln w="6350" cmpd="sng">
            <a:solidFill>
              <a:srgbClr val="1413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6958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BD4795D-0D23-8B46-9ACE-B52FB12E576D}"/>
              </a:ext>
            </a:extLst>
          </p:cNvPr>
          <p:cNvSpPr txBox="1">
            <a:spLocks noChangeArrowheads="1"/>
          </p:cNvSpPr>
          <p:nvPr/>
        </p:nvSpPr>
        <p:spPr bwMode="auto">
          <a:xfrm>
            <a:off x="1770064" y="4864101"/>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1800"/>
          </a:p>
        </p:txBody>
      </p:sp>
      <p:sp>
        <p:nvSpPr>
          <p:cNvPr id="3" name="Content Placeholder 2"/>
          <p:cNvSpPr>
            <a:spLocks noGrp="1"/>
          </p:cNvSpPr>
          <p:nvPr>
            <p:ph idx="1"/>
          </p:nvPr>
        </p:nvSpPr>
        <p:spPr>
          <a:xfrm>
            <a:off x="457200" y="1638300"/>
            <a:ext cx="8229600" cy="2956322"/>
          </a:xfrm>
        </p:spPr>
        <p:txBody>
          <a:bodyPr>
            <a:noAutofit/>
          </a:bodyPr>
          <a:lstStyle>
            <a:lvl1pPr>
              <a:defRPr sz="2000">
                <a:solidFill>
                  <a:srgbClr val="005C6E"/>
                </a:solidFill>
              </a:defRPr>
            </a:lvl1pPr>
            <a:lvl2pPr>
              <a:defRPr sz="2000">
                <a:solidFill>
                  <a:srgbClr val="005C6E"/>
                </a:solidFill>
              </a:defRPr>
            </a:lvl2pPr>
            <a:lvl3pPr>
              <a:defRPr sz="2000">
                <a:solidFill>
                  <a:srgbClr val="005C6E"/>
                </a:solidFill>
              </a:defRPr>
            </a:lvl3pPr>
            <a:lvl4pPr>
              <a:defRPr sz="2000">
                <a:solidFill>
                  <a:srgbClr val="005C6E"/>
                </a:solidFill>
              </a:defRPr>
            </a:lvl4pPr>
            <a:lvl5pPr>
              <a:defRPr sz="2000">
                <a:solidFill>
                  <a:srgbClr val="005C6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bilityNet logo">
            <a:extLst>
              <a:ext uri="{FF2B5EF4-FFF2-40B4-BE49-F238E27FC236}">
                <a16:creationId xmlns:a16="http://schemas.microsoft.com/office/drawing/2014/main" id="{C9D5FAE9-C8A7-4CE4-96BF-82B32DC5B1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55873" y="91434"/>
            <a:ext cx="1621652" cy="790471"/>
          </a:xfrm>
          <a:prstGeom prst="rect">
            <a:avLst/>
          </a:prstGeom>
        </p:spPr>
      </p:pic>
      <p:sp>
        <p:nvSpPr>
          <p:cNvPr id="4" name="Title 3">
            <a:extLst>
              <a:ext uri="{FF2B5EF4-FFF2-40B4-BE49-F238E27FC236}">
                <a16:creationId xmlns:a16="http://schemas.microsoft.com/office/drawing/2014/main" id="{57CC149B-1AD3-4FD0-93B5-AF1CD2804FA9}"/>
              </a:ext>
            </a:extLst>
          </p:cNvPr>
          <p:cNvSpPr>
            <a:spLocks noGrp="1"/>
          </p:cNvSpPr>
          <p:nvPr>
            <p:ph type="title"/>
          </p:nvPr>
        </p:nvSpPr>
        <p:spPr/>
        <p:txBody>
          <a:bodyPr/>
          <a:lstStyle>
            <a:lvl1pPr>
              <a:defRPr b="1"/>
            </a:lvl1pPr>
          </a:lstStyle>
          <a:p>
            <a:r>
              <a:rPr lang="en-US"/>
              <a:t>Click to edit Master title style</a:t>
            </a:r>
            <a:endParaRPr lang="en-GB"/>
          </a:p>
        </p:txBody>
      </p:sp>
      <p:cxnSp>
        <p:nvCxnSpPr>
          <p:cNvPr id="8" name="Straight Connector 7">
            <a:extLst>
              <a:ext uri="{FF2B5EF4-FFF2-40B4-BE49-F238E27FC236}">
                <a16:creationId xmlns:a16="http://schemas.microsoft.com/office/drawing/2014/main" id="{C1FBBAE2-95E2-4005-8E9D-C9D6FDA3921C}"/>
              </a:ext>
            </a:extLst>
          </p:cNvPr>
          <p:cNvCxnSpPr/>
          <p:nvPr userDrawn="1"/>
        </p:nvCxnSpPr>
        <p:spPr>
          <a:xfrm flipH="1">
            <a:off x="419100" y="4429807"/>
            <a:ext cx="8267700" cy="0"/>
          </a:xfrm>
          <a:prstGeom prst="line">
            <a:avLst/>
          </a:prstGeom>
          <a:ln w="6350" cmpd="sng">
            <a:solidFill>
              <a:srgbClr val="1413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5340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BD4795D-0D23-8B46-9ACE-B52FB12E576D}"/>
              </a:ext>
            </a:extLst>
          </p:cNvPr>
          <p:cNvSpPr txBox="1">
            <a:spLocks noChangeArrowheads="1"/>
          </p:cNvSpPr>
          <p:nvPr/>
        </p:nvSpPr>
        <p:spPr bwMode="auto">
          <a:xfrm>
            <a:off x="1770063" y="486410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a:p>
        </p:txBody>
      </p:sp>
      <p:sp>
        <p:nvSpPr>
          <p:cNvPr id="2" name="Title 1"/>
          <p:cNvSpPr>
            <a:spLocks noGrp="1"/>
          </p:cNvSpPr>
          <p:nvPr>
            <p:ph type="title"/>
          </p:nvPr>
        </p:nvSpPr>
        <p:spPr>
          <a:xfrm>
            <a:off x="457200" y="571501"/>
            <a:ext cx="8229600" cy="800298"/>
          </a:xfrm>
        </p:spPr>
        <p:txBody>
          <a:bodyPr>
            <a:noAutofit/>
          </a:bodyPr>
          <a:lstStyle>
            <a:lvl1pPr>
              <a:defRPr b="1">
                <a:solidFill>
                  <a:srgbClr val="005C6E"/>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638300"/>
            <a:ext cx="8229600" cy="2956322"/>
          </a:xfrm>
        </p:spPr>
        <p:txBody>
          <a:bodyPr>
            <a:noAutofit/>
          </a:bodyPr>
          <a:lstStyle>
            <a:lvl1pPr>
              <a:defRPr sz="2000">
                <a:solidFill>
                  <a:srgbClr val="005C6E"/>
                </a:solidFill>
              </a:defRPr>
            </a:lvl1pPr>
            <a:lvl2pPr>
              <a:defRPr sz="2000">
                <a:solidFill>
                  <a:srgbClr val="005C6E"/>
                </a:solidFill>
              </a:defRPr>
            </a:lvl2pPr>
            <a:lvl3pPr>
              <a:defRPr sz="2000">
                <a:solidFill>
                  <a:srgbClr val="005C6E"/>
                </a:solidFill>
              </a:defRPr>
            </a:lvl3pPr>
            <a:lvl4pPr>
              <a:defRPr sz="2000">
                <a:solidFill>
                  <a:srgbClr val="005C6E"/>
                </a:solidFill>
              </a:defRPr>
            </a:lvl4pPr>
            <a:lvl5pPr>
              <a:defRPr sz="2000">
                <a:solidFill>
                  <a:srgbClr val="005C6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bilityNet logo">
            <a:extLst>
              <a:ext uri="{FF2B5EF4-FFF2-40B4-BE49-F238E27FC236}">
                <a16:creationId xmlns:a16="http://schemas.microsoft.com/office/drawing/2014/main" id="{9D87E020-B7A1-49F5-A27B-FDECED1A927B}"/>
              </a:ext>
            </a:extLst>
          </p:cNvPr>
          <p:cNvPicPr>
            <a:picLocks noChangeAspect="1"/>
          </p:cNvPicPr>
          <p:nvPr userDrawn="1"/>
        </p:nvPicPr>
        <p:blipFill>
          <a:blip r:embed="rId2"/>
          <a:stretch>
            <a:fillRect/>
          </a:stretch>
        </p:blipFill>
        <p:spPr>
          <a:xfrm>
            <a:off x="6220397" y="106879"/>
            <a:ext cx="2328528" cy="1135036"/>
          </a:xfrm>
          <a:prstGeom prst="rect">
            <a:avLst/>
          </a:prstGeom>
        </p:spPr>
      </p:pic>
    </p:spTree>
    <p:extLst>
      <p:ext uri="{BB962C8B-B14F-4D97-AF65-F5344CB8AC3E}">
        <p14:creationId xmlns:p14="http://schemas.microsoft.com/office/powerpoint/2010/main" val="1938449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38300"/>
            <a:ext cx="8229600" cy="2956322"/>
          </a:xfrm>
        </p:spPr>
        <p:txBody>
          <a:bodyPr>
            <a:noAutofit/>
          </a:bodyPr>
          <a:lstStyle>
            <a:lvl1pPr>
              <a:defRPr sz="2000">
                <a:solidFill>
                  <a:srgbClr val="005C6E"/>
                </a:solidFill>
              </a:defRPr>
            </a:lvl1pPr>
            <a:lvl2pPr>
              <a:defRPr sz="2000">
                <a:solidFill>
                  <a:srgbClr val="005C6E"/>
                </a:solidFill>
              </a:defRPr>
            </a:lvl2pPr>
            <a:lvl3pPr>
              <a:defRPr sz="2000">
                <a:solidFill>
                  <a:srgbClr val="005C6E"/>
                </a:solidFill>
              </a:defRPr>
            </a:lvl3pPr>
            <a:lvl4pPr>
              <a:defRPr sz="2000">
                <a:solidFill>
                  <a:srgbClr val="005C6E"/>
                </a:solidFill>
              </a:defRPr>
            </a:lvl4pPr>
            <a:lvl5pPr>
              <a:defRPr sz="2000">
                <a:solidFill>
                  <a:srgbClr val="005C6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457200" y="571501"/>
            <a:ext cx="8229600" cy="800298"/>
          </a:xfrm>
        </p:spPr>
        <p:txBody>
          <a:bodyPr>
            <a:noAutofit/>
          </a:bodyPr>
          <a:lstStyle>
            <a:lvl1pPr>
              <a:defRPr b="1">
                <a:solidFill>
                  <a:srgbClr val="005C6E"/>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C0BE881B-1CB6-2045-8380-283C928B6F62}"/>
              </a:ext>
            </a:extLst>
          </p:cNvPr>
          <p:cNvCxnSpPr/>
          <p:nvPr/>
        </p:nvCxnSpPr>
        <p:spPr>
          <a:xfrm flipH="1">
            <a:off x="427038" y="1541463"/>
            <a:ext cx="8267700" cy="0"/>
          </a:xfrm>
          <a:prstGeom prst="line">
            <a:avLst/>
          </a:prstGeom>
          <a:ln w="6350" cmpd="sng">
            <a:solidFill>
              <a:srgbClr val="141313"/>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D8045DCF-9BAD-CD44-B7DB-B44B08CBAE3E}"/>
              </a:ext>
            </a:extLst>
          </p:cNvPr>
          <p:cNvCxnSpPr/>
          <p:nvPr/>
        </p:nvCxnSpPr>
        <p:spPr>
          <a:xfrm flipH="1">
            <a:off x="419100" y="4429807"/>
            <a:ext cx="8267700" cy="0"/>
          </a:xfrm>
          <a:prstGeom prst="line">
            <a:avLst/>
          </a:prstGeom>
          <a:ln w="6350" cmpd="sng">
            <a:solidFill>
              <a:srgbClr val="141313"/>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AbilityNet logo">
            <a:extLst>
              <a:ext uri="{FF2B5EF4-FFF2-40B4-BE49-F238E27FC236}">
                <a16:creationId xmlns:a16="http://schemas.microsoft.com/office/drawing/2014/main" id="{B7DA3094-9367-4FDE-9D26-6CA8B8CD24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55873" y="91434"/>
            <a:ext cx="1621652" cy="790471"/>
          </a:xfrm>
          <a:prstGeom prst="rect">
            <a:avLst/>
          </a:prstGeom>
        </p:spPr>
      </p:pic>
    </p:spTree>
    <p:extLst>
      <p:ext uri="{BB962C8B-B14F-4D97-AF65-F5344CB8AC3E}">
        <p14:creationId xmlns:p14="http://schemas.microsoft.com/office/powerpoint/2010/main" val="127810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38300"/>
            <a:ext cx="8229600" cy="2956322"/>
          </a:xfrm>
        </p:spPr>
        <p:txBody>
          <a:bodyPr>
            <a:noAutofit/>
          </a:bodyPr>
          <a:lstStyle>
            <a:lvl1pPr>
              <a:defRPr sz="2000">
                <a:solidFill>
                  <a:srgbClr val="005C6E"/>
                </a:solidFill>
              </a:defRPr>
            </a:lvl1pPr>
            <a:lvl2pPr>
              <a:defRPr sz="2000">
                <a:solidFill>
                  <a:srgbClr val="005C6E"/>
                </a:solidFill>
              </a:defRPr>
            </a:lvl2pPr>
            <a:lvl3pPr>
              <a:defRPr sz="2000">
                <a:solidFill>
                  <a:srgbClr val="005C6E"/>
                </a:solidFill>
              </a:defRPr>
            </a:lvl3pPr>
            <a:lvl4pPr>
              <a:defRPr sz="2000">
                <a:solidFill>
                  <a:srgbClr val="005C6E"/>
                </a:solidFill>
              </a:defRPr>
            </a:lvl4pPr>
            <a:lvl5pPr>
              <a:defRPr sz="2000">
                <a:solidFill>
                  <a:srgbClr val="005C6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457200" y="571501"/>
            <a:ext cx="8229600" cy="800298"/>
          </a:xfrm>
        </p:spPr>
        <p:txBody>
          <a:bodyPr>
            <a:noAutofit/>
          </a:bodyPr>
          <a:lstStyle>
            <a:lvl1pPr>
              <a:defRPr b="1">
                <a:solidFill>
                  <a:srgbClr val="005C6E"/>
                </a:solidFill>
              </a:defRPr>
            </a:lvl1pPr>
          </a:lstStyle>
          <a:p>
            <a:r>
              <a:rPr lang="en-US"/>
              <a:t>Click to edit Master title style</a:t>
            </a:r>
            <a:endParaRPr lang="en-US" dirty="0"/>
          </a:p>
        </p:txBody>
      </p:sp>
      <p:pic>
        <p:nvPicPr>
          <p:cNvPr id="10" name="Picture 9" descr="AbilityNet logo">
            <a:extLst>
              <a:ext uri="{FF2B5EF4-FFF2-40B4-BE49-F238E27FC236}">
                <a16:creationId xmlns:a16="http://schemas.microsoft.com/office/drawing/2014/main" id="{3329D901-9A8A-4AA5-81C0-46E3ED7EAB9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55873" y="91434"/>
            <a:ext cx="1621652" cy="790471"/>
          </a:xfrm>
          <a:prstGeom prst="rect">
            <a:avLst/>
          </a:prstGeom>
        </p:spPr>
      </p:pic>
    </p:spTree>
    <p:extLst>
      <p:ext uri="{BB962C8B-B14F-4D97-AF65-F5344CB8AC3E}">
        <p14:creationId xmlns:p14="http://schemas.microsoft.com/office/powerpoint/2010/main" val="404530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D2587B-F1FD-1643-9869-51854CB3DDA6}"/>
              </a:ext>
            </a:extLst>
          </p:cNvPr>
          <p:cNvSpPr txBox="1">
            <a:spLocks noChangeArrowheads="1"/>
          </p:cNvSpPr>
          <p:nvPr/>
        </p:nvSpPr>
        <p:spPr bwMode="auto">
          <a:xfrm>
            <a:off x="1905001" y="486727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1800">
              <a:solidFill>
                <a:srgbClr val="0E3C20"/>
              </a:solidFill>
            </a:endParaRPr>
          </a:p>
        </p:txBody>
      </p:sp>
      <p:cxnSp>
        <p:nvCxnSpPr>
          <p:cNvPr id="7" name="Straight Connector 6">
            <a:extLst>
              <a:ext uri="{FF2B5EF4-FFF2-40B4-BE49-F238E27FC236}">
                <a16:creationId xmlns:a16="http://schemas.microsoft.com/office/drawing/2014/main" id="{34F265C0-2859-C248-A63B-9408DC2AD009}"/>
              </a:ext>
            </a:extLst>
          </p:cNvPr>
          <p:cNvCxnSpPr/>
          <p:nvPr/>
        </p:nvCxnSpPr>
        <p:spPr>
          <a:xfrm flipH="1">
            <a:off x="427038" y="1541463"/>
            <a:ext cx="8267700" cy="0"/>
          </a:xfrm>
          <a:prstGeom prst="line">
            <a:avLst/>
          </a:prstGeom>
          <a:ln w="6350" cmpd="sng">
            <a:solidFill>
              <a:srgbClr val="141313"/>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p:nvPr>
        </p:nvSpPr>
        <p:spPr>
          <a:xfrm>
            <a:off x="457200" y="1638902"/>
            <a:ext cx="4038600" cy="2927747"/>
          </a:xfrm>
        </p:spPr>
        <p:txBody>
          <a:bodyPr>
            <a:noAutofit/>
          </a:bodyPr>
          <a:lstStyle>
            <a:lvl1pPr>
              <a:defRPr sz="2000">
                <a:solidFill>
                  <a:srgbClr val="005C6E"/>
                </a:solidFill>
              </a:defRPr>
            </a:lvl1pPr>
            <a:lvl2pPr>
              <a:defRPr sz="2000">
                <a:solidFill>
                  <a:srgbClr val="005C6E"/>
                </a:solidFill>
              </a:defRPr>
            </a:lvl2pPr>
            <a:lvl3pPr>
              <a:defRPr sz="2000">
                <a:solidFill>
                  <a:srgbClr val="005C6E"/>
                </a:solidFill>
              </a:defRPr>
            </a:lvl3pPr>
            <a:lvl4pPr>
              <a:defRPr sz="2000">
                <a:solidFill>
                  <a:srgbClr val="005C6E"/>
                </a:solidFill>
              </a:defRPr>
            </a:lvl4pPr>
            <a:lvl5pPr>
              <a:defRPr sz="2000">
                <a:solidFill>
                  <a:srgbClr val="005C6E"/>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38902"/>
            <a:ext cx="4038600" cy="2927747"/>
          </a:xfrm>
        </p:spPr>
        <p:txBody>
          <a:bodyPr>
            <a:normAutofit/>
          </a:bodyPr>
          <a:lstStyle>
            <a:lvl1pPr>
              <a:defRPr sz="2000">
                <a:solidFill>
                  <a:srgbClr val="005C6E"/>
                </a:solidFill>
              </a:defRPr>
            </a:lvl1pPr>
            <a:lvl2pPr>
              <a:defRPr sz="2000">
                <a:solidFill>
                  <a:srgbClr val="005C6E"/>
                </a:solidFill>
              </a:defRPr>
            </a:lvl2pPr>
            <a:lvl3pPr>
              <a:defRPr sz="2000">
                <a:solidFill>
                  <a:srgbClr val="005C6E"/>
                </a:solidFill>
              </a:defRPr>
            </a:lvl3pPr>
            <a:lvl4pPr>
              <a:defRPr sz="2000">
                <a:solidFill>
                  <a:srgbClr val="005C6E"/>
                </a:solidFill>
              </a:defRPr>
            </a:lvl4pPr>
            <a:lvl5pPr>
              <a:defRPr sz="2000">
                <a:solidFill>
                  <a:srgbClr val="005C6E"/>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
          <p:cNvSpPr>
            <a:spLocks noGrp="1"/>
          </p:cNvSpPr>
          <p:nvPr>
            <p:ph type="title"/>
          </p:nvPr>
        </p:nvSpPr>
        <p:spPr>
          <a:xfrm>
            <a:off x="457200" y="571501"/>
            <a:ext cx="8229600" cy="800298"/>
          </a:xfrm>
        </p:spPr>
        <p:txBody>
          <a:bodyPr>
            <a:noAutofit/>
          </a:bodyPr>
          <a:lstStyle>
            <a:lvl1pPr>
              <a:defRPr b="1">
                <a:solidFill>
                  <a:srgbClr val="005C6E"/>
                </a:solidFill>
              </a:defRPr>
            </a:lvl1pPr>
          </a:lstStyle>
          <a:p>
            <a:r>
              <a:rPr lang="en-US"/>
              <a:t>Click to edit Master title style</a:t>
            </a:r>
            <a:endParaRPr lang="en-US" dirty="0"/>
          </a:p>
        </p:txBody>
      </p:sp>
      <p:pic>
        <p:nvPicPr>
          <p:cNvPr id="9" name="Picture 8" descr="AbilityNet logo">
            <a:extLst>
              <a:ext uri="{FF2B5EF4-FFF2-40B4-BE49-F238E27FC236}">
                <a16:creationId xmlns:a16="http://schemas.microsoft.com/office/drawing/2014/main" id="{DB3102F0-E652-40C3-8B18-822AD579BB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55873" y="91434"/>
            <a:ext cx="1621652" cy="790471"/>
          </a:xfrm>
          <a:prstGeom prst="rect">
            <a:avLst/>
          </a:prstGeom>
        </p:spPr>
      </p:pic>
    </p:spTree>
    <p:extLst>
      <p:ext uri="{BB962C8B-B14F-4D97-AF65-F5344CB8AC3E}">
        <p14:creationId xmlns:p14="http://schemas.microsoft.com/office/powerpoint/2010/main" val="726691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47925" y="2016932"/>
            <a:ext cx="8229600" cy="802310"/>
          </a:xfrm>
        </p:spPr>
        <p:txBody>
          <a:bodyPr/>
          <a:lstStyle>
            <a:lvl1pPr>
              <a:defRPr b="1">
                <a:solidFill>
                  <a:srgbClr val="005C6E"/>
                </a:solidFill>
              </a:defRPr>
            </a:lvl1pPr>
          </a:lstStyle>
          <a:p>
            <a:r>
              <a:rPr lang="en-US" dirty="0"/>
              <a:t>Click to edit Master title style</a:t>
            </a:r>
          </a:p>
        </p:txBody>
      </p:sp>
      <p:sp>
        <p:nvSpPr>
          <p:cNvPr id="6" name="Rectangle 5">
            <a:extLst>
              <a:ext uri="{FF2B5EF4-FFF2-40B4-BE49-F238E27FC236}">
                <a16:creationId xmlns:a16="http://schemas.microsoft.com/office/drawing/2014/main" id="{F38A268C-001C-9B46-802F-F9EA2028AFC7}"/>
              </a:ext>
              <a:ext uri="{C183D7F6-B498-43B3-948B-1728B52AA6E4}">
                <adec:decorative xmlns:adec="http://schemas.microsoft.com/office/drawing/2017/decorative" val="1"/>
              </a:ext>
            </a:extLst>
          </p:cNvPr>
          <p:cNvSpPr/>
          <p:nvPr userDrawn="1"/>
        </p:nvSpPr>
        <p:spPr>
          <a:xfrm>
            <a:off x="0" y="859666"/>
            <a:ext cx="9144000" cy="4283835"/>
          </a:xfrm>
          <a:prstGeom prst="rect">
            <a:avLst/>
          </a:prstGeom>
          <a:solidFill>
            <a:srgbClr val="F3F3F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10" name="Picture 9" descr="AbilityNet logo">
            <a:extLst>
              <a:ext uri="{FF2B5EF4-FFF2-40B4-BE49-F238E27FC236}">
                <a16:creationId xmlns:a16="http://schemas.microsoft.com/office/drawing/2014/main" id="{61C6942D-053C-4078-ADCF-1315047BAC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55873" y="91434"/>
            <a:ext cx="1621652" cy="790471"/>
          </a:xfrm>
          <a:prstGeom prst="rect">
            <a:avLst/>
          </a:prstGeom>
        </p:spPr>
      </p:pic>
    </p:spTree>
    <p:extLst>
      <p:ext uri="{BB962C8B-B14F-4D97-AF65-F5344CB8AC3E}">
        <p14:creationId xmlns:p14="http://schemas.microsoft.com/office/powerpoint/2010/main" val="20959044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C262A34-86A7-9748-B461-EC94E4EC504F}"/>
              </a:ext>
              <a:ext uri="{C183D7F6-B498-43B3-948B-1728B52AA6E4}">
                <adec:decorative xmlns:adec="http://schemas.microsoft.com/office/drawing/2017/decorative" val="1"/>
              </a:ext>
            </a:extLst>
          </p:cNvPr>
          <p:cNvSpPr/>
          <p:nvPr/>
        </p:nvSpPr>
        <p:spPr>
          <a:xfrm>
            <a:off x="0" y="1606405"/>
            <a:ext cx="9144000" cy="2823402"/>
          </a:xfrm>
          <a:prstGeom prst="rect">
            <a:avLst/>
          </a:prstGeom>
          <a:solidFill>
            <a:srgbClr val="F3F3F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2" name="Title 1"/>
          <p:cNvSpPr>
            <a:spLocks noGrp="1"/>
          </p:cNvSpPr>
          <p:nvPr>
            <p:ph type="title"/>
          </p:nvPr>
        </p:nvSpPr>
        <p:spPr>
          <a:xfrm>
            <a:off x="457200" y="587104"/>
            <a:ext cx="8229600" cy="802310"/>
          </a:xfrm>
        </p:spPr>
        <p:txBody>
          <a:bodyPr/>
          <a:lstStyle>
            <a:lvl1pPr>
              <a:defRPr b="1">
                <a:solidFill>
                  <a:srgbClr val="005C6E"/>
                </a:solidFill>
              </a:defRPr>
            </a:lvl1pPr>
          </a:lstStyle>
          <a:p>
            <a:r>
              <a:rPr lang="en-US"/>
              <a:t>Click to edit Master title style</a:t>
            </a:r>
            <a:endParaRPr lang="en-US" dirty="0"/>
          </a:p>
        </p:txBody>
      </p:sp>
      <p:sp>
        <p:nvSpPr>
          <p:cNvPr id="7" name="Content Placeholder 2"/>
          <p:cNvSpPr>
            <a:spLocks noGrp="1"/>
          </p:cNvSpPr>
          <p:nvPr>
            <p:ph idx="1"/>
          </p:nvPr>
        </p:nvSpPr>
        <p:spPr>
          <a:xfrm>
            <a:off x="457200" y="1638300"/>
            <a:ext cx="8229600" cy="2956322"/>
          </a:xfrm>
        </p:spPr>
        <p:txBody>
          <a:bodyPr>
            <a:noAutofit/>
          </a:bodyPr>
          <a:lstStyle>
            <a:lvl1pPr>
              <a:defRPr sz="2000">
                <a:solidFill>
                  <a:srgbClr val="005C6E"/>
                </a:solidFill>
              </a:defRPr>
            </a:lvl1pPr>
            <a:lvl2pPr>
              <a:defRPr sz="2000">
                <a:solidFill>
                  <a:srgbClr val="005C6E"/>
                </a:solidFill>
              </a:defRPr>
            </a:lvl2pPr>
            <a:lvl3pPr>
              <a:defRPr sz="2000">
                <a:solidFill>
                  <a:srgbClr val="005C6E"/>
                </a:solidFill>
              </a:defRPr>
            </a:lvl3pPr>
            <a:lvl4pPr>
              <a:defRPr sz="2000">
                <a:solidFill>
                  <a:srgbClr val="005C6E"/>
                </a:solidFill>
              </a:defRPr>
            </a:lvl4pPr>
            <a:lvl5pPr>
              <a:defRPr sz="2000">
                <a:solidFill>
                  <a:srgbClr val="005C6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6FDD1A27-26EE-174E-A2D8-52930A711D5C}"/>
              </a:ext>
            </a:extLst>
          </p:cNvPr>
          <p:cNvCxnSpPr/>
          <p:nvPr/>
        </p:nvCxnSpPr>
        <p:spPr>
          <a:xfrm flipH="1">
            <a:off x="419100" y="4429807"/>
            <a:ext cx="8267700" cy="0"/>
          </a:xfrm>
          <a:prstGeom prst="line">
            <a:avLst/>
          </a:prstGeom>
          <a:ln w="6350" cmpd="sng">
            <a:solidFill>
              <a:srgbClr val="141313"/>
            </a:solidFill>
          </a:ln>
          <a:effectLst/>
        </p:spPr>
        <p:style>
          <a:lnRef idx="2">
            <a:schemeClr val="accent1"/>
          </a:lnRef>
          <a:fillRef idx="0">
            <a:schemeClr val="accent1"/>
          </a:fillRef>
          <a:effectRef idx="1">
            <a:schemeClr val="accent1"/>
          </a:effectRef>
          <a:fontRef idx="minor">
            <a:schemeClr val="tx1"/>
          </a:fontRef>
        </p:style>
      </p:cxnSp>
      <p:pic>
        <p:nvPicPr>
          <p:cNvPr id="10" name="Picture 9" descr="AbilityNet logo">
            <a:extLst>
              <a:ext uri="{FF2B5EF4-FFF2-40B4-BE49-F238E27FC236}">
                <a16:creationId xmlns:a16="http://schemas.microsoft.com/office/drawing/2014/main" id="{61C6942D-053C-4078-ADCF-1315047BAC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55873" y="91434"/>
            <a:ext cx="1621652" cy="790471"/>
          </a:xfrm>
          <a:prstGeom prst="rect">
            <a:avLst/>
          </a:prstGeom>
        </p:spPr>
      </p:pic>
    </p:spTree>
    <p:extLst>
      <p:ext uri="{BB962C8B-B14F-4D97-AF65-F5344CB8AC3E}">
        <p14:creationId xmlns:p14="http://schemas.microsoft.com/office/powerpoint/2010/main" val="21042625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14500"/>
            <a:ext cx="7192913" cy="977910"/>
          </a:xfrm>
        </p:spPr>
        <p:txBody>
          <a:bodyPr anchor="b"/>
          <a:lstStyle>
            <a:lvl1pPr algn="ctr">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2692409"/>
            <a:ext cx="7192913" cy="1130291"/>
          </a:xfrm>
        </p:spPr>
        <p:txBody>
          <a:bodyPr anchor="t"/>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Picture 6" descr="AbilityNet logo">
            <a:extLst>
              <a:ext uri="{FF2B5EF4-FFF2-40B4-BE49-F238E27FC236}">
                <a16:creationId xmlns:a16="http://schemas.microsoft.com/office/drawing/2014/main" id="{AF7ED8EF-EB4E-4BDD-9919-54E462E6D7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55873" y="91434"/>
            <a:ext cx="1621652" cy="790471"/>
          </a:xfrm>
          <a:prstGeom prst="rect">
            <a:avLst/>
          </a:prstGeom>
        </p:spPr>
      </p:pic>
    </p:spTree>
    <p:extLst>
      <p:ext uri="{BB962C8B-B14F-4D97-AF65-F5344CB8AC3E}">
        <p14:creationId xmlns:p14="http://schemas.microsoft.com/office/powerpoint/2010/main" val="2214056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4_Pictures">
    <p:spTree>
      <p:nvGrpSpPr>
        <p:cNvPr id="1" name=""/>
        <p:cNvGrpSpPr/>
        <p:nvPr/>
      </p:nvGrpSpPr>
      <p:grpSpPr>
        <a:xfrm>
          <a:off x="0" y="0"/>
          <a:ext cx="0" cy="0"/>
          <a:chOff x="0" y="0"/>
          <a:chExt cx="0" cy="0"/>
        </a:xfrm>
      </p:grpSpPr>
      <p:cxnSp>
        <p:nvCxnSpPr>
          <p:cNvPr id="12" name="Straight Connector 11"/>
          <p:cNvCxnSpPr/>
          <p:nvPr/>
        </p:nvCxnSpPr>
        <p:spPr>
          <a:xfrm flipH="1">
            <a:off x="419100" y="4691063"/>
            <a:ext cx="8267700" cy="0"/>
          </a:xfrm>
          <a:prstGeom prst="line">
            <a:avLst/>
          </a:prstGeom>
          <a:ln w="6350" cmpd="sng">
            <a:solidFill>
              <a:srgbClr val="141313"/>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770030" y="4863590"/>
            <a:ext cx="184731" cy="300082"/>
          </a:xfrm>
          <a:prstGeom prst="rect">
            <a:avLst/>
          </a:prstGeom>
          <a:noFill/>
        </p:spPr>
        <p:txBody>
          <a:bodyPr wrap="none" rtlCol="0">
            <a:spAutoFit/>
          </a:bodyPr>
          <a:lstStyle/>
          <a:p>
            <a:endParaRPr lang="en-US" sz="135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1382" y="4760855"/>
            <a:ext cx="767232" cy="293013"/>
          </a:xfrm>
          <a:prstGeom prst="rect">
            <a:avLst/>
          </a:prstGeom>
        </p:spPr>
      </p:pic>
    </p:spTree>
    <p:extLst>
      <p:ext uri="{BB962C8B-B14F-4D97-AF65-F5344CB8AC3E}">
        <p14:creationId xmlns:p14="http://schemas.microsoft.com/office/powerpoint/2010/main" val="18189666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5 TopLeft">
    <p:spTree>
      <p:nvGrpSpPr>
        <p:cNvPr id="1" name=""/>
        <p:cNvGrpSpPr/>
        <p:nvPr/>
      </p:nvGrpSpPr>
      <p:grpSpPr>
        <a:xfrm>
          <a:off x="0" y="0"/>
          <a:ext cx="0" cy="0"/>
          <a:chOff x="0" y="0"/>
          <a:chExt cx="0" cy="0"/>
        </a:xfrm>
      </p:grpSpPr>
      <p:pic>
        <p:nvPicPr>
          <p:cNvPr id="66" name="5 TopLeft-100.jpg" descr="5 TopLeft-100.jpg"/>
          <p:cNvPicPr>
            <a:picLocks noChangeAspect="1"/>
          </p:cNvPicPr>
          <p:nvPr/>
        </p:nvPicPr>
        <p:blipFill>
          <a:blip r:embed="rId2"/>
          <a:stretch>
            <a:fillRect/>
          </a:stretch>
        </p:blipFill>
        <p:spPr>
          <a:xfrm>
            <a:off x="-193968" y="0"/>
            <a:ext cx="8515350" cy="4789885"/>
          </a:xfrm>
          <a:prstGeom prst="rect">
            <a:avLst/>
          </a:prstGeom>
          <a:ln w="12700">
            <a:miter lim="400000"/>
          </a:ln>
        </p:spPr>
      </p:pic>
      <p:sp>
        <p:nvSpPr>
          <p:cNvPr id="67" name="Title Text"/>
          <p:cNvSpPr txBox="1">
            <a:spLocks noGrp="1"/>
          </p:cNvSpPr>
          <p:nvPr>
            <p:ph type="title"/>
          </p:nvPr>
        </p:nvSpPr>
        <p:spPr>
          <a:xfrm>
            <a:off x="4648087" y="871730"/>
            <a:ext cx="4789026" cy="2680505"/>
          </a:xfrm>
          <a:prstGeom prst="rect">
            <a:avLst/>
          </a:prstGeom>
        </p:spPr>
        <p:txBody>
          <a:bodyPr anchor="t"/>
          <a:lstStyle>
            <a:lvl1pPr>
              <a:lnSpc>
                <a:spcPct val="100000"/>
              </a:lnSpc>
              <a:defRPr sz="3000">
                <a:latin typeface="Gill Sans MT" panose="020B0502020104020203" pitchFamily="34" charset="0"/>
              </a:defRPr>
            </a:lvl1pPr>
          </a:lstStyle>
          <a:p>
            <a:r>
              <a:rPr dirty="0"/>
              <a:t>Title Text</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36889259"/>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93" name="Title Text"/>
          <p:cNvSpPr txBox="1">
            <a:spLocks noGrp="1"/>
          </p:cNvSpPr>
          <p:nvPr>
            <p:ph type="title"/>
          </p:nvPr>
        </p:nvSpPr>
        <p:spPr>
          <a:prstGeom prst="rect">
            <a:avLst/>
          </a:prstGeom>
        </p:spPr>
        <p:txBody>
          <a:bodyPr/>
          <a:lstStyle>
            <a:lvl1pPr>
              <a:defRPr>
                <a:latin typeface="Gill Sans MT" panose="020B0502020104020203" pitchFamily="34" charset="0"/>
              </a:defRPr>
            </a:lvl1pPr>
          </a:lstStyle>
          <a:p>
            <a:r>
              <a:rPr dirty="0"/>
              <a:t>Title Text</a:t>
            </a:r>
          </a:p>
        </p:txBody>
      </p:sp>
      <p:sp>
        <p:nvSpPr>
          <p:cNvPr id="94" name="Body Level One…"/>
          <p:cNvSpPr txBox="1">
            <a:spLocks noGrp="1"/>
          </p:cNvSpPr>
          <p:nvPr>
            <p:ph type="body" sz="half" idx="1"/>
          </p:nvPr>
        </p:nvSpPr>
        <p:spPr>
          <a:xfrm>
            <a:off x="628650" y="1369219"/>
            <a:ext cx="3886200" cy="3263504"/>
          </a:xfrm>
          <a:prstGeom prst="rect">
            <a:avLst/>
          </a:prstGeom>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72959576"/>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27" name="Title Text"/>
          <p:cNvSpPr txBox="1">
            <a:spLocks noGrp="1"/>
          </p:cNvSpPr>
          <p:nvPr>
            <p:ph type="title"/>
          </p:nvPr>
        </p:nvSpPr>
        <p:spPr>
          <a:xfrm>
            <a:off x="629841" y="342900"/>
            <a:ext cx="2949179" cy="1200150"/>
          </a:xfrm>
          <a:prstGeom prst="rect">
            <a:avLst/>
          </a:prstGeom>
        </p:spPr>
        <p:txBody>
          <a:bodyPr anchor="b"/>
          <a:lstStyle>
            <a:lvl1pPr>
              <a:defRPr sz="2400"/>
            </a:lvl1pPr>
          </a:lstStyle>
          <a:p>
            <a:r>
              <a:t>Title Text</a:t>
            </a:r>
          </a:p>
        </p:txBody>
      </p:sp>
      <p:sp>
        <p:nvSpPr>
          <p:cNvPr id="128" name="Body Level One…"/>
          <p:cNvSpPr txBox="1">
            <a:spLocks noGrp="1"/>
          </p:cNvSpPr>
          <p:nvPr>
            <p:ph type="body" sz="half" idx="1"/>
          </p:nvPr>
        </p:nvSpPr>
        <p:spPr>
          <a:xfrm>
            <a:off x="3887390" y="740569"/>
            <a:ext cx="4629151" cy="3655219"/>
          </a:xfrm>
          <a:prstGeom prst="rect">
            <a:avLst/>
          </a:prstGeom>
        </p:spPr>
        <p:txBody>
          <a:bodyPr/>
          <a:lstStyle>
            <a:lvl1pPr>
              <a:defRPr sz="2400"/>
            </a:lvl1pPr>
            <a:lvl2pPr marL="538843" indent="-195943">
              <a:defRPr sz="2400"/>
            </a:lvl2pPr>
            <a:lvl3pPr marL="914400" indent="-228600">
              <a:defRPr sz="2400"/>
            </a:lvl3pPr>
            <a:lvl4pPr marL="1303020" indent="-274320">
              <a:defRPr sz="2400"/>
            </a:lvl4pPr>
            <a:lvl5pPr marL="1645920" indent="-274320">
              <a:defRPr sz="2400"/>
            </a:lvl5pPr>
          </a:lstStyle>
          <a:p>
            <a:r>
              <a:t>Body Level One</a:t>
            </a:r>
          </a:p>
          <a:p>
            <a:pPr lvl="1"/>
            <a:r>
              <a:t>Body Level Two</a:t>
            </a:r>
          </a:p>
          <a:p>
            <a:pPr lvl="2"/>
            <a:r>
              <a:t>Body Level Three</a:t>
            </a:r>
          </a:p>
          <a:p>
            <a:pPr lvl="3"/>
            <a:r>
              <a:t>Body Level Four</a:t>
            </a:r>
          </a:p>
          <a:p>
            <a:pPr lvl="4"/>
            <a:r>
              <a:t>Body Level Five</a:t>
            </a:r>
          </a:p>
        </p:txBody>
      </p:sp>
      <p:sp>
        <p:nvSpPr>
          <p:cNvPr id="129" name="Text Placeholder 3"/>
          <p:cNvSpPr>
            <a:spLocks noGrp="1"/>
          </p:cNvSpPr>
          <p:nvPr>
            <p:ph type="body" sz="quarter" idx="13"/>
          </p:nvPr>
        </p:nvSpPr>
        <p:spPr>
          <a:xfrm>
            <a:off x="629840" y="1543050"/>
            <a:ext cx="2949179" cy="2858691"/>
          </a:xfrm>
          <a:prstGeom prst="rect">
            <a:avLst/>
          </a:prstGeom>
        </p:spPr>
        <p:txBody>
          <a:bodyPr/>
          <a:lstStyle>
            <a:lvl1pPr marL="0" indent="0">
              <a:buSzTx/>
              <a:buFontTx/>
              <a:buNone/>
              <a:defRPr sz="1600"/>
            </a:lvl1pPr>
          </a:lstStyle>
          <a:p>
            <a:pPr marL="0" indent="0">
              <a:buSzTx/>
              <a:buFontTx/>
              <a:buNone/>
              <a:defRPr sz="1600"/>
            </a:pPr>
            <a:endParaRPr/>
          </a:p>
        </p:txBody>
      </p:sp>
      <p:sp>
        <p:nvSpPr>
          <p:cNvPr id="1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5146004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38300"/>
            <a:ext cx="8229600" cy="2956322"/>
          </a:xfrm>
        </p:spPr>
        <p:txBody>
          <a:bodyPr>
            <a:noAutofit/>
          </a:bodyPr>
          <a:lstStyle>
            <a:lvl1pPr>
              <a:defRPr sz="2000">
                <a:solidFill>
                  <a:srgbClr val="005C6E"/>
                </a:solidFill>
              </a:defRPr>
            </a:lvl1pPr>
            <a:lvl2pPr>
              <a:defRPr sz="2000">
                <a:solidFill>
                  <a:srgbClr val="005C6E"/>
                </a:solidFill>
              </a:defRPr>
            </a:lvl2pPr>
            <a:lvl3pPr>
              <a:defRPr sz="2000">
                <a:solidFill>
                  <a:srgbClr val="005C6E"/>
                </a:solidFill>
              </a:defRPr>
            </a:lvl3pPr>
            <a:lvl4pPr>
              <a:defRPr sz="2000">
                <a:solidFill>
                  <a:srgbClr val="005C6E"/>
                </a:solidFill>
              </a:defRPr>
            </a:lvl4pPr>
            <a:lvl5pPr>
              <a:defRPr sz="2000">
                <a:solidFill>
                  <a:srgbClr val="005C6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457200" y="571501"/>
            <a:ext cx="8229600" cy="800298"/>
          </a:xfrm>
        </p:spPr>
        <p:txBody>
          <a:bodyPr>
            <a:noAutofit/>
          </a:bodyPr>
          <a:lstStyle>
            <a:lvl1pPr>
              <a:defRPr b="1">
                <a:solidFill>
                  <a:srgbClr val="005C6E"/>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C0BE881B-1CB6-2045-8380-283C928B6F62}"/>
              </a:ext>
            </a:extLst>
          </p:cNvPr>
          <p:cNvCxnSpPr/>
          <p:nvPr/>
        </p:nvCxnSpPr>
        <p:spPr>
          <a:xfrm flipH="1">
            <a:off x="427038" y="1541463"/>
            <a:ext cx="8267700" cy="0"/>
          </a:xfrm>
          <a:prstGeom prst="line">
            <a:avLst/>
          </a:prstGeom>
          <a:ln w="6350" cmpd="sng">
            <a:solidFill>
              <a:srgbClr val="141313"/>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D8045DCF-9BAD-CD44-B7DB-B44B08CBAE3E}"/>
              </a:ext>
            </a:extLst>
          </p:cNvPr>
          <p:cNvCxnSpPr/>
          <p:nvPr/>
        </p:nvCxnSpPr>
        <p:spPr>
          <a:xfrm flipH="1">
            <a:off x="419100" y="4429807"/>
            <a:ext cx="8267700" cy="0"/>
          </a:xfrm>
          <a:prstGeom prst="line">
            <a:avLst/>
          </a:prstGeom>
          <a:ln w="6350" cmpd="sng">
            <a:solidFill>
              <a:srgbClr val="141313"/>
            </a:solidFill>
          </a:ln>
          <a:effectLst/>
        </p:spPr>
        <p:style>
          <a:lnRef idx="2">
            <a:schemeClr val="accent1"/>
          </a:lnRef>
          <a:fillRef idx="0">
            <a:schemeClr val="accent1"/>
          </a:fillRef>
          <a:effectRef idx="1">
            <a:schemeClr val="accent1"/>
          </a:effectRef>
          <a:fontRef idx="minor">
            <a:schemeClr val="tx1"/>
          </a:fontRef>
        </p:style>
      </p:cxnSp>
      <p:pic>
        <p:nvPicPr>
          <p:cNvPr id="8" name="Picture 7" descr="AbilityNet logo">
            <a:extLst>
              <a:ext uri="{FF2B5EF4-FFF2-40B4-BE49-F238E27FC236}">
                <a16:creationId xmlns:a16="http://schemas.microsoft.com/office/drawing/2014/main" id="{E50DF00B-2BFE-4416-8CDA-FC90B71E7276}"/>
              </a:ext>
            </a:extLst>
          </p:cNvPr>
          <p:cNvPicPr>
            <a:picLocks noChangeAspect="1"/>
          </p:cNvPicPr>
          <p:nvPr userDrawn="1"/>
        </p:nvPicPr>
        <p:blipFill>
          <a:blip r:embed="rId2"/>
          <a:stretch>
            <a:fillRect/>
          </a:stretch>
        </p:blipFill>
        <p:spPr>
          <a:xfrm>
            <a:off x="6220397" y="106879"/>
            <a:ext cx="2328528" cy="1135036"/>
          </a:xfrm>
          <a:prstGeom prst="rect">
            <a:avLst/>
          </a:prstGeom>
        </p:spPr>
      </p:pic>
      <p:cxnSp>
        <p:nvCxnSpPr>
          <p:cNvPr id="12" name="Straight Connector 11">
            <a:extLst>
              <a:ext uri="{FF2B5EF4-FFF2-40B4-BE49-F238E27FC236}">
                <a16:creationId xmlns:a16="http://schemas.microsoft.com/office/drawing/2014/main" id="{9FEBC67F-7B20-407B-964E-F9A91F521C45}"/>
              </a:ext>
            </a:extLst>
          </p:cNvPr>
          <p:cNvCxnSpPr/>
          <p:nvPr userDrawn="1"/>
        </p:nvCxnSpPr>
        <p:spPr>
          <a:xfrm flipH="1">
            <a:off x="427038" y="1541463"/>
            <a:ext cx="8267700" cy="0"/>
          </a:xfrm>
          <a:prstGeom prst="line">
            <a:avLst/>
          </a:prstGeom>
          <a:ln w="6350" cmpd="sng">
            <a:solidFill>
              <a:srgbClr val="1413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0145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37" name="Title Text"/>
          <p:cNvSpPr txBox="1">
            <a:spLocks noGrp="1"/>
          </p:cNvSpPr>
          <p:nvPr>
            <p:ph type="title"/>
          </p:nvPr>
        </p:nvSpPr>
        <p:spPr>
          <a:xfrm>
            <a:off x="629841" y="342900"/>
            <a:ext cx="2949179" cy="1200150"/>
          </a:xfrm>
          <a:prstGeom prst="rect">
            <a:avLst/>
          </a:prstGeom>
        </p:spPr>
        <p:txBody>
          <a:bodyPr anchor="b"/>
          <a:lstStyle>
            <a:lvl1pPr>
              <a:defRPr sz="2400"/>
            </a:lvl1pPr>
          </a:lstStyle>
          <a:p>
            <a:r>
              <a:t>Title Text</a:t>
            </a:r>
          </a:p>
        </p:txBody>
      </p:sp>
      <p:sp>
        <p:nvSpPr>
          <p:cNvPr id="138" name="Picture Placeholder 2"/>
          <p:cNvSpPr>
            <a:spLocks noGrp="1"/>
          </p:cNvSpPr>
          <p:nvPr>
            <p:ph type="pic" sz="half" idx="13"/>
          </p:nvPr>
        </p:nvSpPr>
        <p:spPr>
          <a:xfrm>
            <a:off x="3887390" y="740569"/>
            <a:ext cx="4629151" cy="3655219"/>
          </a:xfrm>
          <a:prstGeom prst="rect">
            <a:avLst/>
          </a:prstGeom>
        </p:spPr>
        <p:txBody>
          <a:bodyPr lIns="91439" rIns="91439">
            <a:noAutofit/>
          </a:bodyPr>
          <a:lstStyle/>
          <a:p>
            <a:endParaRPr/>
          </a:p>
        </p:txBody>
      </p:sp>
      <p:sp>
        <p:nvSpPr>
          <p:cNvPr id="139" name="Body Level One…"/>
          <p:cNvSpPr txBox="1">
            <a:spLocks noGrp="1"/>
          </p:cNvSpPr>
          <p:nvPr>
            <p:ph type="body" sz="quarter" idx="1"/>
          </p:nvPr>
        </p:nvSpPr>
        <p:spPr>
          <a:xfrm>
            <a:off x="629841" y="1543050"/>
            <a:ext cx="2949179" cy="2858691"/>
          </a:xfrm>
          <a:prstGeom prst="rect">
            <a:avLst/>
          </a:prstGeom>
        </p:spPr>
        <p:txBody>
          <a:bodyPr/>
          <a:lstStyle>
            <a:lvl1pPr marL="0" indent="0">
              <a:buSzTx/>
              <a:buFontTx/>
              <a:buNone/>
              <a:defRPr sz="1200"/>
            </a:lvl1pPr>
            <a:lvl2pPr marL="0" indent="342900">
              <a:buSzTx/>
              <a:buFontTx/>
              <a:buNone/>
              <a:defRPr sz="1200"/>
            </a:lvl2pPr>
            <a:lvl3pPr marL="0" indent="685800">
              <a:buSzTx/>
              <a:buFontTx/>
              <a:buNone/>
              <a:defRPr sz="1200"/>
            </a:lvl3pPr>
            <a:lvl4pPr marL="0" indent="1028700">
              <a:buSzTx/>
              <a:buFontTx/>
              <a:buNone/>
              <a:defRPr sz="1200"/>
            </a:lvl4pPr>
            <a:lvl5pPr marL="0" indent="1371600">
              <a:buSzTx/>
              <a:buFontTx/>
              <a:buNone/>
              <a:defRPr sz="1200"/>
            </a:lvl5pPr>
          </a:lstStyle>
          <a:p>
            <a:r>
              <a:t>Body Level One</a:t>
            </a:r>
          </a:p>
          <a:p>
            <a:pPr lvl="1"/>
            <a:r>
              <a:t>Body Level Two</a:t>
            </a:r>
          </a:p>
          <a:p>
            <a:pPr lvl="2"/>
            <a:r>
              <a:t>Body Level Three</a:t>
            </a:r>
          </a:p>
          <a:p>
            <a:pPr lvl="3"/>
            <a:r>
              <a:t>Body Level Four</a:t>
            </a:r>
          </a:p>
          <a:p>
            <a:pPr lvl="4"/>
            <a:r>
              <a:t>Body Level Five</a:t>
            </a:r>
          </a:p>
        </p:txBody>
      </p:sp>
      <p:sp>
        <p:nvSpPr>
          <p:cNvPr id="1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28316781"/>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Blank (with Harp)">
    <p:spTree>
      <p:nvGrpSpPr>
        <p:cNvPr id="1" name=""/>
        <p:cNvGrpSpPr/>
        <p:nvPr/>
      </p:nvGrpSpPr>
      <p:grpSpPr>
        <a:xfrm>
          <a:off x="0" y="0"/>
          <a:ext cx="0" cy="0"/>
          <a:chOff x="0" y="0"/>
          <a:chExt cx="0" cy="0"/>
        </a:xfrm>
      </p:grpSpPr>
      <p:sp>
        <p:nvSpPr>
          <p:cNvPr id="147" name="Body Level One…"/>
          <p:cNvSpPr txBox="1">
            <a:spLocks noGrp="1"/>
          </p:cNvSpPr>
          <p:nvPr>
            <p:ph type="body" idx="1"/>
          </p:nvPr>
        </p:nvSpPr>
        <p:spPr>
          <a:xfrm>
            <a:off x="540545" y="1333500"/>
            <a:ext cx="7413835" cy="3282116"/>
          </a:xfrm>
          <a:prstGeom prst="rect">
            <a:avLst/>
          </a:prstGeom>
        </p:spPr>
        <p:txBody>
          <a:bodyPr/>
          <a:lstStyle>
            <a:lvl1pPr>
              <a:defRPr sz="6750" spc="-32">
                <a:solidFill>
                  <a:srgbClr val="004D44"/>
                </a:solidFill>
              </a:defRPr>
            </a:lvl1pPr>
            <a:lvl2pPr marL="0" indent="0">
              <a:buSzTx/>
              <a:buNone/>
              <a:defRPr sz="6750" spc="-32">
                <a:solidFill>
                  <a:srgbClr val="004D44"/>
                </a:solidFill>
              </a:defRPr>
            </a:lvl2pPr>
            <a:lvl3pPr marL="1163782" indent="-935182">
              <a:buChar char="—"/>
              <a:defRPr sz="6750" spc="-32">
                <a:solidFill>
                  <a:srgbClr val="004D44"/>
                </a:solidFill>
              </a:defRPr>
            </a:lvl3pPr>
            <a:lvl4pPr marL="1392382" indent="-935182">
              <a:buChar char="—"/>
              <a:defRPr sz="6750" spc="-32">
                <a:solidFill>
                  <a:srgbClr val="004D44"/>
                </a:solidFill>
              </a:defRPr>
            </a:lvl4pPr>
            <a:lvl5pPr marL="1611457" indent="-935182">
              <a:buChar char="–"/>
              <a:defRPr sz="6750" spc="-32">
                <a:solidFill>
                  <a:srgbClr val="004D44"/>
                </a:solidFill>
              </a:defRPr>
            </a:lvl5pPr>
          </a:lstStyle>
          <a:p>
            <a:r>
              <a:t>Body Level One</a:t>
            </a:r>
          </a:p>
          <a:p>
            <a:pPr lvl="1"/>
            <a:r>
              <a:t>Body Level Two</a:t>
            </a:r>
          </a:p>
          <a:p>
            <a:pPr lvl="2"/>
            <a:r>
              <a:t>Body Level Three</a:t>
            </a:r>
          </a:p>
          <a:p>
            <a:pPr lvl="3"/>
            <a:r>
              <a:t>Body Level Four</a:t>
            </a:r>
          </a:p>
          <a:p>
            <a:pPr lvl="4"/>
            <a:r>
              <a:t>Body Level Five</a:t>
            </a:r>
          </a:p>
        </p:txBody>
      </p:sp>
      <p:sp>
        <p:nvSpPr>
          <p:cNvPr id="148" name="Slide Number"/>
          <p:cNvSpPr txBox="1">
            <a:spLocks noGrp="1"/>
          </p:cNvSpPr>
          <p:nvPr>
            <p:ph type="sldNum" sz="quarter" idx="2"/>
          </p:nvPr>
        </p:nvSpPr>
        <p:spPr>
          <a:xfrm>
            <a:off x="6326217" y="4651847"/>
            <a:ext cx="226983" cy="230832"/>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94344177"/>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1_Blank (with Harp)">
    <p:spTree>
      <p:nvGrpSpPr>
        <p:cNvPr id="1" name=""/>
        <p:cNvGrpSpPr/>
        <p:nvPr/>
      </p:nvGrpSpPr>
      <p:grpSpPr>
        <a:xfrm>
          <a:off x="0" y="0"/>
          <a:ext cx="0" cy="0"/>
          <a:chOff x="0" y="0"/>
          <a:chExt cx="0" cy="0"/>
        </a:xfrm>
      </p:grpSpPr>
      <p:sp>
        <p:nvSpPr>
          <p:cNvPr id="155" name="Body Level One…"/>
          <p:cNvSpPr txBox="1">
            <a:spLocks noGrp="1"/>
          </p:cNvSpPr>
          <p:nvPr>
            <p:ph type="body" idx="1"/>
          </p:nvPr>
        </p:nvSpPr>
        <p:spPr>
          <a:xfrm>
            <a:off x="540545" y="1333500"/>
            <a:ext cx="7413835" cy="3282116"/>
          </a:xfrm>
          <a:prstGeom prst="rect">
            <a:avLst/>
          </a:prstGeom>
        </p:spPr>
        <p:txBody>
          <a:bodyPr/>
          <a:lstStyle>
            <a:lvl1pPr>
              <a:defRPr sz="6750" spc="-32">
                <a:solidFill>
                  <a:srgbClr val="004D44"/>
                </a:solidFill>
              </a:defRPr>
            </a:lvl1pPr>
            <a:lvl2pPr marL="0" indent="0">
              <a:buSzTx/>
              <a:buNone/>
              <a:defRPr sz="6750" spc="-32">
                <a:solidFill>
                  <a:srgbClr val="004D44"/>
                </a:solidFill>
              </a:defRPr>
            </a:lvl2pPr>
            <a:lvl3pPr marL="1163782" indent="-935182">
              <a:buChar char="—"/>
              <a:defRPr sz="6750" spc="-32">
                <a:solidFill>
                  <a:srgbClr val="004D44"/>
                </a:solidFill>
              </a:defRPr>
            </a:lvl3pPr>
            <a:lvl4pPr marL="1392382" indent="-935182">
              <a:buChar char="—"/>
              <a:defRPr sz="6750" spc="-32">
                <a:solidFill>
                  <a:srgbClr val="004D44"/>
                </a:solidFill>
              </a:defRPr>
            </a:lvl4pPr>
            <a:lvl5pPr marL="1611457" indent="-935182">
              <a:buChar char="–"/>
              <a:defRPr sz="6750" spc="-32">
                <a:solidFill>
                  <a:srgbClr val="004D44"/>
                </a:solidFill>
              </a:defRPr>
            </a:lvl5pPr>
          </a:lstStyle>
          <a:p>
            <a:r>
              <a:t>Body Level One</a:t>
            </a:r>
          </a:p>
          <a:p>
            <a:pPr lvl="1"/>
            <a:r>
              <a:t>Body Level Two</a:t>
            </a:r>
          </a:p>
          <a:p>
            <a:pPr lvl="2"/>
            <a:r>
              <a:t>Body Level Three</a:t>
            </a:r>
          </a:p>
          <a:p>
            <a:pPr lvl="3"/>
            <a:r>
              <a:t>Body Level Four</a:t>
            </a:r>
          </a:p>
          <a:p>
            <a:pPr lvl="4"/>
            <a:r>
              <a:t>Body Level Five</a:t>
            </a:r>
          </a:p>
        </p:txBody>
      </p:sp>
      <p:sp>
        <p:nvSpPr>
          <p:cNvPr id="156" name="Slide Number"/>
          <p:cNvSpPr txBox="1">
            <a:spLocks noGrp="1"/>
          </p:cNvSpPr>
          <p:nvPr>
            <p:ph type="sldNum" sz="quarter" idx="2"/>
          </p:nvPr>
        </p:nvSpPr>
        <p:spPr>
          <a:xfrm>
            <a:off x="6326217" y="4651847"/>
            <a:ext cx="226983" cy="230832"/>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57973084"/>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06003438"/>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A0CC7104-9844-483E-A763-5355F55EB434}" type="datetimeFigureOut">
              <a:rPr lang="en-IE" smtClean="0"/>
              <a:t>07/12/2023</a:t>
            </a:fld>
            <a:endParaRPr lang="en-IE"/>
          </a:p>
        </p:txBody>
      </p:sp>
      <p:sp>
        <p:nvSpPr>
          <p:cNvPr id="5" name="Footer Placeholder 4"/>
          <p:cNvSpPr>
            <a:spLocks noGrp="1"/>
          </p:cNvSpPr>
          <p:nvPr>
            <p:ph type="ftr" sz="quarter" idx="11"/>
          </p:nvPr>
        </p:nvSpPr>
        <p:spPr/>
        <p:txBody>
          <a:bodyPr/>
          <a:lstStyle/>
          <a:p>
            <a:r>
              <a:rPr lang="en-IE" dirty="0"/>
              <a:t>Centre for Excellence in Universal Design, NDA</a:t>
            </a:r>
          </a:p>
        </p:txBody>
      </p:sp>
      <p:sp>
        <p:nvSpPr>
          <p:cNvPr id="6" name="Slide Number Placeholder 5"/>
          <p:cNvSpPr>
            <a:spLocks noGrp="1"/>
          </p:cNvSpPr>
          <p:nvPr>
            <p:ph type="sldNum" sz="quarter" idx="12"/>
          </p:nvPr>
        </p:nvSpPr>
        <p:spPr/>
        <p:txBody>
          <a:bodyPr/>
          <a:lstStyle/>
          <a:p>
            <a:fld id="{4A7FB1BC-F1F5-41ED-8E87-ABF6C6C0F7F5}" type="slidenum">
              <a:rPr lang="en-IE" smtClean="0"/>
              <a:t>‹#›</a:t>
            </a:fld>
            <a:endParaRPr lang="en-IE"/>
          </a:p>
        </p:txBody>
      </p:sp>
    </p:spTree>
    <p:extLst>
      <p:ext uri="{BB962C8B-B14F-4D97-AF65-F5344CB8AC3E}">
        <p14:creationId xmlns:p14="http://schemas.microsoft.com/office/powerpoint/2010/main" val="1821236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A9E1EE-563D-9343-A2FA-F09CF45DE4A3}"/>
              </a:ext>
              <a:ext uri="{C183D7F6-B498-43B3-948B-1728B52AA6E4}">
                <adec:decorative xmlns:adec="http://schemas.microsoft.com/office/drawing/2017/decorative" val="1"/>
              </a:ext>
            </a:extLst>
          </p:cNvPr>
          <p:cNvSpPr>
            <a:spLocks noChangeArrowheads="1"/>
          </p:cNvSpPr>
          <p:nvPr/>
        </p:nvSpPr>
        <p:spPr bwMode="auto">
          <a:xfrm>
            <a:off x="-117565" y="4303713"/>
            <a:ext cx="9392194" cy="973681"/>
          </a:xfrm>
          <a:prstGeom prst="rect">
            <a:avLst/>
          </a:prstGeom>
          <a:solidFill>
            <a:schemeClr val="bg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FFFFFF"/>
              </a:solidFill>
            </a:endParaRPr>
          </a:p>
        </p:txBody>
      </p:sp>
      <p:sp>
        <p:nvSpPr>
          <p:cNvPr id="3" name="Content Placeholder 2"/>
          <p:cNvSpPr>
            <a:spLocks noGrp="1"/>
          </p:cNvSpPr>
          <p:nvPr>
            <p:ph idx="1"/>
          </p:nvPr>
        </p:nvSpPr>
        <p:spPr>
          <a:xfrm>
            <a:off x="457200" y="1638300"/>
            <a:ext cx="8229600" cy="2956322"/>
          </a:xfrm>
        </p:spPr>
        <p:txBody>
          <a:bodyPr>
            <a:noAutofit/>
          </a:bodyPr>
          <a:lstStyle>
            <a:lvl1pPr>
              <a:defRPr sz="2000">
                <a:solidFill>
                  <a:srgbClr val="005C6E"/>
                </a:solidFill>
              </a:defRPr>
            </a:lvl1pPr>
            <a:lvl2pPr>
              <a:defRPr sz="2000">
                <a:solidFill>
                  <a:srgbClr val="005C6E"/>
                </a:solidFill>
              </a:defRPr>
            </a:lvl2pPr>
            <a:lvl3pPr>
              <a:defRPr sz="2000">
                <a:solidFill>
                  <a:srgbClr val="005C6E"/>
                </a:solidFill>
              </a:defRPr>
            </a:lvl3pPr>
            <a:lvl4pPr>
              <a:defRPr sz="2000">
                <a:solidFill>
                  <a:srgbClr val="005C6E"/>
                </a:solidFill>
              </a:defRPr>
            </a:lvl4pPr>
            <a:lvl5pPr>
              <a:defRPr sz="2000">
                <a:solidFill>
                  <a:srgbClr val="005C6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457200" y="571501"/>
            <a:ext cx="8229600" cy="800298"/>
          </a:xfrm>
        </p:spPr>
        <p:txBody>
          <a:bodyPr>
            <a:noAutofit/>
          </a:bodyPr>
          <a:lstStyle>
            <a:lvl1pPr>
              <a:defRPr b="1">
                <a:solidFill>
                  <a:srgbClr val="005C6E"/>
                </a:solidFill>
              </a:defRPr>
            </a:lvl1pPr>
          </a:lstStyle>
          <a:p>
            <a:r>
              <a:rPr lang="en-US"/>
              <a:t>Click to edit Master title style</a:t>
            </a:r>
          </a:p>
        </p:txBody>
      </p:sp>
      <p:cxnSp>
        <p:nvCxnSpPr>
          <p:cNvPr id="9" name="Straight Connector 8">
            <a:extLst>
              <a:ext uri="{FF2B5EF4-FFF2-40B4-BE49-F238E27FC236}">
                <a16:creationId xmlns:a16="http://schemas.microsoft.com/office/drawing/2014/main" id="{851EE94E-3579-5247-B1C0-526098560241}"/>
              </a:ext>
            </a:extLst>
          </p:cNvPr>
          <p:cNvCxnSpPr/>
          <p:nvPr/>
        </p:nvCxnSpPr>
        <p:spPr>
          <a:xfrm flipH="1">
            <a:off x="419100" y="4429807"/>
            <a:ext cx="8267700" cy="0"/>
          </a:xfrm>
          <a:prstGeom prst="line">
            <a:avLst/>
          </a:prstGeom>
          <a:ln w="6350" cmpd="sng">
            <a:solidFill>
              <a:srgbClr val="141313"/>
            </a:solidFill>
          </a:ln>
          <a:effectLst/>
        </p:spPr>
        <p:style>
          <a:lnRef idx="2">
            <a:schemeClr val="accent1"/>
          </a:lnRef>
          <a:fillRef idx="0">
            <a:schemeClr val="accent1"/>
          </a:fillRef>
          <a:effectRef idx="1">
            <a:schemeClr val="accent1"/>
          </a:effectRef>
          <a:fontRef idx="minor">
            <a:schemeClr val="tx1"/>
          </a:fontRef>
        </p:style>
      </p:cxnSp>
      <p:pic>
        <p:nvPicPr>
          <p:cNvPr id="8" name="Picture 7" descr="AbilityNet logo">
            <a:extLst>
              <a:ext uri="{FF2B5EF4-FFF2-40B4-BE49-F238E27FC236}">
                <a16:creationId xmlns:a16="http://schemas.microsoft.com/office/drawing/2014/main" id="{531D3BFA-DE9A-4AFA-ACCD-10B999D2F24A}"/>
              </a:ext>
            </a:extLst>
          </p:cNvPr>
          <p:cNvPicPr>
            <a:picLocks noChangeAspect="1"/>
          </p:cNvPicPr>
          <p:nvPr userDrawn="1"/>
        </p:nvPicPr>
        <p:blipFill>
          <a:blip r:embed="rId2"/>
          <a:stretch>
            <a:fillRect/>
          </a:stretch>
        </p:blipFill>
        <p:spPr>
          <a:xfrm>
            <a:off x="6220397" y="106879"/>
            <a:ext cx="2328528" cy="1135036"/>
          </a:xfrm>
          <a:prstGeom prst="rect">
            <a:avLst/>
          </a:prstGeom>
        </p:spPr>
      </p:pic>
      <p:cxnSp>
        <p:nvCxnSpPr>
          <p:cNvPr id="11" name="Straight Connector 10">
            <a:extLst>
              <a:ext uri="{FF2B5EF4-FFF2-40B4-BE49-F238E27FC236}">
                <a16:creationId xmlns:a16="http://schemas.microsoft.com/office/drawing/2014/main" id="{B878AFD3-9373-4C65-9CD0-7C12AA2D2BBE}"/>
              </a:ext>
            </a:extLst>
          </p:cNvPr>
          <p:cNvCxnSpPr/>
          <p:nvPr userDrawn="1"/>
        </p:nvCxnSpPr>
        <p:spPr>
          <a:xfrm flipH="1">
            <a:off x="427038" y="1541463"/>
            <a:ext cx="8267700" cy="0"/>
          </a:xfrm>
          <a:prstGeom prst="line">
            <a:avLst/>
          </a:prstGeom>
          <a:ln w="6350" cmpd="sng">
            <a:solidFill>
              <a:srgbClr val="1413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5006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D2587B-F1FD-1643-9869-51854CB3DDA6}"/>
              </a:ext>
            </a:extLst>
          </p:cNvPr>
          <p:cNvSpPr txBox="1">
            <a:spLocks noChangeArrowheads="1"/>
          </p:cNvSpPr>
          <p:nvPr/>
        </p:nvSpPr>
        <p:spPr bwMode="auto">
          <a:xfrm>
            <a:off x="1905000" y="48672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a:solidFill>
                <a:srgbClr val="0E3C20"/>
              </a:solidFill>
            </a:endParaRPr>
          </a:p>
        </p:txBody>
      </p:sp>
      <p:cxnSp>
        <p:nvCxnSpPr>
          <p:cNvPr id="7" name="Straight Connector 6">
            <a:extLst>
              <a:ext uri="{FF2B5EF4-FFF2-40B4-BE49-F238E27FC236}">
                <a16:creationId xmlns:a16="http://schemas.microsoft.com/office/drawing/2014/main" id="{34F265C0-2859-C248-A63B-9408DC2AD009}"/>
              </a:ext>
            </a:extLst>
          </p:cNvPr>
          <p:cNvCxnSpPr/>
          <p:nvPr/>
        </p:nvCxnSpPr>
        <p:spPr>
          <a:xfrm flipH="1">
            <a:off x="427038" y="1541463"/>
            <a:ext cx="8267700" cy="0"/>
          </a:xfrm>
          <a:prstGeom prst="line">
            <a:avLst/>
          </a:prstGeom>
          <a:ln w="6350" cmpd="sng">
            <a:solidFill>
              <a:srgbClr val="141313"/>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p:nvPr>
        </p:nvSpPr>
        <p:spPr>
          <a:xfrm>
            <a:off x="457200" y="1638901"/>
            <a:ext cx="4038600" cy="2927747"/>
          </a:xfrm>
        </p:spPr>
        <p:txBody>
          <a:bodyPr>
            <a:noAutofit/>
          </a:bodyPr>
          <a:lstStyle>
            <a:lvl1pPr>
              <a:defRPr sz="2000">
                <a:solidFill>
                  <a:srgbClr val="005C6E"/>
                </a:solidFill>
              </a:defRPr>
            </a:lvl1pPr>
            <a:lvl2pPr>
              <a:defRPr sz="2000">
                <a:solidFill>
                  <a:srgbClr val="005C6E"/>
                </a:solidFill>
              </a:defRPr>
            </a:lvl2pPr>
            <a:lvl3pPr>
              <a:defRPr sz="2000">
                <a:solidFill>
                  <a:srgbClr val="005C6E"/>
                </a:solidFill>
              </a:defRPr>
            </a:lvl3pPr>
            <a:lvl4pPr>
              <a:defRPr sz="2000">
                <a:solidFill>
                  <a:srgbClr val="005C6E"/>
                </a:solidFill>
              </a:defRPr>
            </a:lvl4pPr>
            <a:lvl5pPr>
              <a:defRPr sz="2000">
                <a:solidFill>
                  <a:srgbClr val="005C6E"/>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38901"/>
            <a:ext cx="4038600" cy="2927747"/>
          </a:xfrm>
        </p:spPr>
        <p:txBody>
          <a:bodyPr>
            <a:normAutofit/>
          </a:bodyPr>
          <a:lstStyle>
            <a:lvl1pPr>
              <a:defRPr sz="2000">
                <a:solidFill>
                  <a:srgbClr val="005C6E"/>
                </a:solidFill>
              </a:defRPr>
            </a:lvl1pPr>
            <a:lvl2pPr>
              <a:defRPr sz="2000">
                <a:solidFill>
                  <a:srgbClr val="005C6E"/>
                </a:solidFill>
              </a:defRPr>
            </a:lvl2pPr>
            <a:lvl3pPr>
              <a:defRPr sz="2000">
                <a:solidFill>
                  <a:srgbClr val="005C6E"/>
                </a:solidFill>
              </a:defRPr>
            </a:lvl3pPr>
            <a:lvl4pPr>
              <a:defRPr sz="2000">
                <a:solidFill>
                  <a:srgbClr val="005C6E"/>
                </a:solidFill>
              </a:defRPr>
            </a:lvl4pPr>
            <a:lvl5pPr>
              <a:defRPr sz="2000">
                <a:solidFill>
                  <a:srgbClr val="005C6E"/>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457200" y="571501"/>
            <a:ext cx="8229600" cy="800298"/>
          </a:xfrm>
        </p:spPr>
        <p:txBody>
          <a:bodyPr>
            <a:noAutofit/>
          </a:bodyPr>
          <a:lstStyle>
            <a:lvl1pPr>
              <a:defRPr b="1">
                <a:solidFill>
                  <a:srgbClr val="005C6E"/>
                </a:solidFill>
              </a:defRPr>
            </a:lvl1pPr>
          </a:lstStyle>
          <a:p>
            <a:r>
              <a:rPr lang="en-US"/>
              <a:t>Click to edit Master title style</a:t>
            </a:r>
          </a:p>
        </p:txBody>
      </p:sp>
      <p:cxnSp>
        <p:nvCxnSpPr>
          <p:cNvPr id="11" name="Straight Connector 10">
            <a:extLst>
              <a:ext uri="{FF2B5EF4-FFF2-40B4-BE49-F238E27FC236}">
                <a16:creationId xmlns:a16="http://schemas.microsoft.com/office/drawing/2014/main" id="{C9445291-6D5C-DC49-A26D-72DEFD4D48D6}"/>
              </a:ext>
            </a:extLst>
          </p:cNvPr>
          <p:cNvCxnSpPr/>
          <p:nvPr/>
        </p:nvCxnSpPr>
        <p:spPr>
          <a:xfrm flipH="1">
            <a:off x="419100" y="4429807"/>
            <a:ext cx="8267700" cy="0"/>
          </a:xfrm>
          <a:prstGeom prst="line">
            <a:avLst/>
          </a:prstGeom>
          <a:ln w="6350" cmpd="sng">
            <a:solidFill>
              <a:srgbClr val="141313"/>
            </a:solidFill>
          </a:ln>
          <a:effectLst/>
        </p:spPr>
        <p:style>
          <a:lnRef idx="2">
            <a:schemeClr val="accent1"/>
          </a:lnRef>
          <a:fillRef idx="0">
            <a:schemeClr val="accent1"/>
          </a:fillRef>
          <a:effectRef idx="1">
            <a:schemeClr val="accent1"/>
          </a:effectRef>
          <a:fontRef idx="minor">
            <a:schemeClr val="tx1"/>
          </a:fontRef>
        </p:style>
      </p:cxnSp>
      <p:pic>
        <p:nvPicPr>
          <p:cNvPr id="10" name="Picture 9" descr="AbilityNet logo">
            <a:extLst>
              <a:ext uri="{FF2B5EF4-FFF2-40B4-BE49-F238E27FC236}">
                <a16:creationId xmlns:a16="http://schemas.microsoft.com/office/drawing/2014/main" id="{4F8B1806-C542-4F21-8A0A-08B100BDCD7C}"/>
              </a:ext>
            </a:extLst>
          </p:cNvPr>
          <p:cNvPicPr>
            <a:picLocks noChangeAspect="1"/>
          </p:cNvPicPr>
          <p:nvPr userDrawn="1"/>
        </p:nvPicPr>
        <p:blipFill>
          <a:blip r:embed="rId2"/>
          <a:stretch>
            <a:fillRect/>
          </a:stretch>
        </p:blipFill>
        <p:spPr>
          <a:xfrm>
            <a:off x="6220397" y="106879"/>
            <a:ext cx="2328528" cy="1135036"/>
          </a:xfrm>
          <a:prstGeom prst="rect">
            <a:avLst/>
          </a:prstGeom>
        </p:spPr>
      </p:pic>
    </p:spTree>
    <p:extLst>
      <p:ext uri="{BB962C8B-B14F-4D97-AF65-F5344CB8AC3E}">
        <p14:creationId xmlns:p14="http://schemas.microsoft.com/office/powerpoint/2010/main" val="1325814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C262A34-86A7-9748-B461-EC94E4EC504F}"/>
              </a:ext>
              <a:ext uri="{C183D7F6-B498-43B3-948B-1728B52AA6E4}">
                <adec:decorative xmlns:adec="http://schemas.microsoft.com/office/drawing/2017/decorative" val="1"/>
              </a:ext>
            </a:extLst>
          </p:cNvPr>
          <p:cNvSpPr/>
          <p:nvPr/>
        </p:nvSpPr>
        <p:spPr>
          <a:xfrm>
            <a:off x="0" y="1606405"/>
            <a:ext cx="9144000" cy="2823402"/>
          </a:xfrm>
          <a:prstGeom prst="rect">
            <a:avLst/>
          </a:prstGeom>
          <a:solidFill>
            <a:srgbClr val="F3F3F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457200" y="587104"/>
            <a:ext cx="8229600" cy="802310"/>
          </a:xfrm>
        </p:spPr>
        <p:txBody>
          <a:bodyPr/>
          <a:lstStyle>
            <a:lvl1pPr>
              <a:defRPr b="1">
                <a:solidFill>
                  <a:srgbClr val="005C6E"/>
                </a:solidFill>
              </a:defRPr>
            </a:lvl1pPr>
          </a:lstStyle>
          <a:p>
            <a:r>
              <a:rPr lang="en-US"/>
              <a:t>Click to edit Master title style</a:t>
            </a:r>
          </a:p>
        </p:txBody>
      </p:sp>
      <p:sp>
        <p:nvSpPr>
          <p:cNvPr id="7" name="Content Placeholder 2"/>
          <p:cNvSpPr>
            <a:spLocks noGrp="1"/>
          </p:cNvSpPr>
          <p:nvPr>
            <p:ph idx="1"/>
          </p:nvPr>
        </p:nvSpPr>
        <p:spPr>
          <a:xfrm>
            <a:off x="457200" y="1638300"/>
            <a:ext cx="8229600" cy="2956322"/>
          </a:xfrm>
        </p:spPr>
        <p:txBody>
          <a:bodyPr>
            <a:noAutofit/>
          </a:bodyPr>
          <a:lstStyle>
            <a:lvl1pPr>
              <a:defRPr sz="2000">
                <a:solidFill>
                  <a:srgbClr val="005C6E"/>
                </a:solidFill>
              </a:defRPr>
            </a:lvl1pPr>
            <a:lvl2pPr>
              <a:defRPr sz="2000">
                <a:solidFill>
                  <a:srgbClr val="005C6E"/>
                </a:solidFill>
              </a:defRPr>
            </a:lvl2pPr>
            <a:lvl3pPr>
              <a:defRPr sz="2000">
                <a:solidFill>
                  <a:srgbClr val="005C6E"/>
                </a:solidFill>
              </a:defRPr>
            </a:lvl3pPr>
            <a:lvl4pPr>
              <a:defRPr sz="2000">
                <a:solidFill>
                  <a:srgbClr val="005C6E"/>
                </a:solidFill>
              </a:defRPr>
            </a:lvl4pPr>
            <a:lvl5pPr>
              <a:defRPr sz="2000">
                <a:solidFill>
                  <a:srgbClr val="005C6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6FDD1A27-26EE-174E-A2D8-52930A711D5C}"/>
              </a:ext>
            </a:extLst>
          </p:cNvPr>
          <p:cNvCxnSpPr/>
          <p:nvPr/>
        </p:nvCxnSpPr>
        <p:spPr>
          <a:xfrm flipH="1">
            <a:off x="419100" y="4429807"/>
            <a:ext cx="8267700" cy="0"/>
          </a:xfrm>
          <a:prstGeom prst="line">
            <a:avLst/>
          </a:prstGeom>
          <a:ln w="6350" cmpd="sng">
            <a:solidFill>
              <a:srgbClr val="141313"/>
            </a:solidFill>
          </a:ln>
          <a:effectLst/>
        </p:spPr>
        <p:style>
          <a:lnRef idx="2">
            <a:schemeClr val="accent1"/>
          </a:lnRef>
          <a:fillRef idx="0">
            <a:schemeClr val="accent1"/>
          </a:fillRef>
          <a:effectRef idx="1">
            <a:schemeClr val="accent1"/>
          </a:effectRef>
          <a:fontRef idx="minor">
            <a:schemeClr val="tx1"/>
          </a:fontRef>
        </p:style>
      </p:cxnSp>
      <p:pic>
        <p:nvPicPr>
          <p:cNvPr id="8" name="Picture 7" descr="AbilityNet logo">
            <a:extLst>
              <a:ext uri="{FF2B5EF4-FFF2-40B4-BE49-F238E27FC236}">
                <a16:creationId xmlns:a16="http://schemas.microsoft.com/office/drawing/2014/main" id="{7AB465F2-DC61-465A-9857-E209B06854AC}"/>
              </a:ext>
            </a:extLst>
          </p:cNvPr>
          <p:cNvPicPr>
            <a:picLocks noChangeAspect="1"/>
          </p:cNvPicPr>
          <p:nvPr userDrawn="1"/>
        </p:nvPicPr>
        <p:blipFill>
          <a:blip r:embed="rId2"/>
          <a:stretch>
            <a:fillRect/>
          </a:stretch>
        </p:blipFill>
        <p:spPr>
          <a:xfrm>
            <a:off x="6220397" y="106879"/>
            <a:ext cx="2328528" cy="1135036"/>
          </a:xfrm>
          <a:prstGeom prst="rect">
            <a:avLst/>
          </a:prstGeom>
        </p:spPr>
      </p:pic>
    </p:spTree>
    <p:extLst>
      <p:ext uri="{BB962C8B-B14F-4D97-AF65-F5344CB8AC3E}">
        <p14:creationId xmlns:p14="http://schemas.microsoft.com/office/powerpoint/2010/main" val="783276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BD4795D-0D23-8B46-9ACE-B52FB12E576D}"/>
              </a:ext>
            </a:extLst>
          </p:cNvPr>
          <p:cNvSpPr txBox="1">
            <a:spLocks noChangeArrowheads="1"/>
          </p:cNvSpPr>
          <p:nvPr/>
        </p:nvSpPr>
        <p:spPr bwMode="auto">
          <a:xfrm>
            <a:off x="1770063" y="486410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dirty="0"/>
          </a:p>
        </p:txBody>
      </p:sp>
      <p:sp>
        <p:nvSpPr>
          <p:cNvPr id="3" name="Content Placeholder 2"/>
          <p:cNvSpPr>
            <a:spLocks noGrp="1"/>
          </p:cNvSpPr>
          <p:nvPr>
            <p:ph idx="1"/>
          </p:nvPr>
        </p:nvSpPr>
        <p:spPr>
          <a:xfrm>
            <a:off x="457200" y="1638300"/>
            <a:ext cx="8229600" cy="2956322"/>
          </a:xfrm>
        </p:spPr>
        <p:txBody>
          <a:bodyPr>
            <a:noAutofit/>
          </a:bodyPr>
          <a:lstStyle>
            <a:lvl1pPr>
              <a:defRPr sz="2000">
                <a:solidFill>
                  <a:srgbClr val="005C6E"/>
                </a:solidFill>
              </a:defRPr>
            </a:lvl1pPr>
            <a:lvl2pPr>
              <a:defRPr sz="2000">
                <a:solidFill>
                  <a:srgbClr val="005C6E"/>
                </a:solidFill>
              </a:defRPr>
            </a:lvl2pPr>
            <a:lvl3pPr>
              <a:defRPr sz="2000">
                <a:solidFill>
                  <a:srgbClr val="005C6E"/>
                </a:solidFill>
              </a:defRPr>
            </a:lvl3pPr>
            <a:lvl4pPr>
              <a:defRPr sz="2000">
                <a:solidFill>
                  <a:srgbClr val="005C6E"/>
                </a:solidFill>
              </a:defRPr>
            </a:lvl4pPr>
            <a:lvl5pPr>
              <a:defRPr sz="2000">
                <a:solidFill>
                  <a:srgbClr val="005C6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AbilityNet logo">
            <a:extLst>
              <a:ext uri="{FF2B5EF4-FFF2-40B4-BE49-F238E27FC236}">
                <a16:creationId xmlns:a16="http://schemas.microsoft.com/office/drawing/2014/main" id="{62A1E5E7-10DD-5B48-A1A4-79163B9EFA15}"/>
              </a:ext>
            </a:extLst>
          </p:cNvPr>
          <p:cNvPicPr>
            <a:picLocks noChangeAspect="1"/>
          </p:cNvPicPr>
          <p:nvPr/>
        </p:nvPicPr>
        <p:blipFill>
          <a:blip r:embed="rId2"/>
          <a:stretch>
            <a:fillRect/>
          </a:stretch>
        </p:blipFill>
        <p:spPr>
          <a:xfrm>
            <a:off x="6220397" y="106879"/>
            <a:ext cx="2328528" cy="1135036"/>
          </a:xfrm>
          <a:prstGeom prst="rect">
            <a:avLst/>
          </a:prstGeom>
        </p:spPr>
      </p:pic>
      <p:sp>
        <p:nvSpPr>
          <p:cNvPr id="4" name="Title 3">
            <a:extLst>
              <a:ext uri="{FF2B5EF4-FFF2-40B4-BE49-F238E27FC236}">
                <a16:creationId xmlns:a16="http://schemas.microsoft.com/office/drawing/2014/main" id="{E44B3327-38D5-4614-BA86-794DF2AD192C}"/>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36290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38300"/>
            <a:ext cx="8229600" cy="2956322"/>
          </a:xfrm>
        </p:spPr>
        <p:txBody>
          <a:bodyPr>
            <a:noAutofit/>
          </a:bodyPr>
          <a:lstStyle>
            <a:lvl1pPr>
              <a:defRPr sz="2000">
                <a:solidFill>
                  <a:srgbClr val="005C6E"/>
                </a:solidFill>
              </a:defRPr>
            </a:lvl1pPr>
            <a:lvl2pPr>
              <a:defRPr sz="2000">
                <a:solidFill>
                  <a:srgbClr val="005C6E"/>
                </a:solidFill>
              </a:defRPr>
            </a:lvl2pPr>
            <a:lvl3pPr>
              <a:defRPr sz="2000">
                <a:solidFill>
                  <a:srgbClr val="005C6E"/>
                </a:solidFill>
              </a:defRPr>
            </a:lvl3pPr>
            <a:lvl4pPr>
              <a:defRPr sz="2000">
                <a:solidFill>
                  <a:srgbClr val="005C6E"/>
                </a:solidFill>
              </a:defRPr>
            </a:lvl4pPr>
            <a:lvl5pPr>
              <a:defRPr sz="2000">
                <a:solidFill>
                  <a:srgbClr val="005C6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457200" y="571501"/>
            <a:ext cx="8229600" cy="800298"/>
          </a:xfrm>
        </p:spPr>
        <p:txBody>
          <a:bodyPr>
            <a:noAutofit/>
          </a:bodyPr>
          <a:lstStyle>
            <a:lvl1pPr>
              <a:defRPr b="1">
                <a:solidFill>
                  <a:srgbClr val="005C6E"/>
                </a:solidFill>
              </a:defRPr>
            </a:lvl1pPr>
          </a:lstStyle>
          <a:p>
            <a:r>
              <a:rPr lang="en-US"/>
              <a:t>Click to edit Master title style</a:t>
            </a:r>
            <a:endParaRPr lang="en-US" dirty="0"/>
          </a:p>
        </p:txBody>
      </p:sp>
      <p:pic>
        <p:nvPicPr>
          <p:cNvPr id="8" name="Picture 7" descr="AbilityNet logo">
            <a:extLst>
              <a:ext uri="{FF2B5EF4-FFF2-40B4-BE49-F238E27FC236}">
                <a16:creationId xmlns:a16="http://schemas.microsoft.com/office/drawing/2014/main" id="{5E5C4BE1-C936-E340-BCA8-5F01F2A7A44C}"/>
              </a:ext>
            </a:extLst>
          </p:cNvPr>
          <p:cNvPicPr>
            <a:picLocks noChangeAspect="1"/>
          </p:cNvPicPr>
          <p:nvPr/>
        </p:nvPicPr>
        <p:blipFill>
          <a:blip r:embed="rId2"/>
          <a:stretch>
            <a:fillRect/>
          </a:stretch>
        </p:blipFill>
        <p:spPr>
          <a:xfrm>
            <a:off x="6220397" y="106879"/>
            <a:ext cx="2328528" cy="1135036"/>
          </a:xfrm>
          <a:prstGeom prst="rect">
            <a:avLst/>
          </a:prstGeom>
        </p:spPr>
      </p:pic>
      <p:cxnSp>
        <p:nvCxnSpPr>
          <p:cNvPr id="9" name="Straight Connector 8">
            <a:extLst>
              <a:ext uri="{FF2B5EF4-FFF2-40B4-BE49-F238E27FC236}">
                <a16:creationId xmlns:a16="http://schemas.microsoft.com/office/drawing/2014/main" id="{C0BE881B-1CB6-2045-8380-283C928B6F62}"/>
              </a:ext>
            </a:extLst>
          </p:cNvPr>
          <p:cNvCxnSpPr/>
          <p:nvPr/>
        </p:nvCxnSpPr>
        <p:spPr>
          <a:xfrm flipH="1">
            <a:off x="427038" y="1541463"/>
            <a:ext cx="8267700" cy="0"/>
          </a:xfrm>
          <a:prstGeom prst="line">
            <a:avLst/>
          </a:prstGeom>
          <a:ln w="6350" cmpd="sng">
            <a:solidFill>
              <a:srgbClr val="141313"/>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D8045DCF-9BAD-CD44-B7DB-B44B08CBAE3E}"/>
              </a:ext>
            </a:extLst>
          </p:cNvPr>
          <p:cNvCxnSpPr/>
          <p:nvPr/>
        </p:nvCxnSpPr>
        <p:spPr>
          <a:xfrm flipH="1">
            <a:off x="419100" y="4429807"/>
            <a:ext cx="8267700" cy="0"/>
          </a:xfrm>
          <a:prstGeom prst="line">
            <a:avLst/>
          </a:prstGeom>
          <a:ln w="6350" cmpd="sng">
            <a:solidFill>
              <a:srgbClr val="1413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5621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A9E1EE-563D-9343-A2FA-F09CF45DE4A3}"/>
              </a:ext>
              <a:ext uri="{C183D7F6-B498-43B3-948B-1728B52AA6E4}">
                <adec:decorative xmlns:adec="http://schemas.microsoft.com/office/drawing/2017/decorative" val="1"/>
              </a:ext>
            </a:extLst>
          </p:cNvPr>
          <p:cNvSpPr>
            <a:spLocks noChangeArrowheads="1"/>
          </p:cNvSpPr>
          <p:nvPr/>
        </p:nvSpPr>
        <p:spPr bwMode="auto">
          <a:xfrm>
            <a:off x="-117565" y="4303713"/>
            <a:ext cx="9392194" cy="973681"/>
          </a:xfrm>
          <a:prstGeom prst="rect">
            <a:avLst/>
          </a:prstGeom>
          <a:solidFill>
            <a:schemeClr val="bg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dirty="0">
              <a:solidFill>
                <a:srgbClr val="FFFFFF"/>
              </a:solidFill>
            </a:endParaRPr>
          </a:p>
        </p:txBody>
      </p:sp>
      <p:sp>
        <p:nvSpPr>
          <p:cNvPr id="3" name="Content Placeholder 2"/>
          <p:cNvSpPr>
            <a:spLocks noGrp="1"/>
          </p:cNvSpPr>
          <p:nvPr>
            <p:ph idx="1"/>
          </p:nvPr>
        </p:nvSpPr>
        <p:spPr>
          <a:xfrm>
            <a:off x="457200" y="1638300"/>
            <a:ext cx="8229600" cy="2956322"/>
          </a:xfrm>
        </p:spPr>
        <p:txBody>
          <a:bodyPr>
            <a:noAutofit/>
          </a:bodyPr>
          <a:lstStyle>
            <a:lvl1pPr>
              <a:defRPr sz="2000">
                <a:solidFill>
                  <a:srgbClr val="005C6E"/>
                </a:solidFill>
              </a:defRPr>
            </a:lvl1pPr>
            <a:lvl2pPr>
              <a:defRPr sz="2000">
                <a:solidFill>
                  <a:srgbClr val="005C6E"/>
                </a:solidFill>
              </a:defRPr>
            </a:lvl2pPr>
            <a:lvl3pPr>
              <a:defRPr sz="2000">
                <a:solidFill>
                  <a:srgbClr val="005C6E"/>
                </a:solidFill>
              </a:defRPr>
            </a:lvl3pPr>
            <a:lvl4pPr>
              <a:defRPr sz="2000">
                <a:solidFill>
                  <a:srgbClr val="005C6E"/>
                </a:solidFill>
              </a:defRPr>
            </a:lvl4pPr>
            <a:lvl5pPr>
              <a:defRPr sz="2000">
                <a:solidFill>
                  <a:srgbClr val="005C6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457200" y="571501"/>
            <a:ext cx="8229600" cy="800298"/>
          </a:xfrm>
        </p:spPr>
        <p:txBody>
          <a:bodyPr>
            <a:noAutofit/>
          </a:bodyPr>
          <a:lstStyle>
            <a:lvl1pPr>
              <a:defRPr b="1">
                <a:solidFill>
                  <a:srgbClr val="005C6E"/>
                </a:solidFill>
              </a:defRPr>
            </a:lvl1pPr>
          </a:lstStyle>
          <a:p>
            <a:r>
              <a:rPr lang="en-US"/>
              <a:t>Click to edit Master title style</a:t>
            </a:r>
            <a:endParaRPr lang="en-US" dirty="0"/>
          </a:p>
        </p:txBody>
      </p:sp>
      <p:pic>
        <p:nvPicPr>
          <p:cNvPr id="8" name="Picture 7" descr="AbilityNet logo">
            <a:extLst>
              <a:ext uri="{FF2B5EF4-FFF2-40B4-BE49-F238E27FC236}">
                <a16:creationId xmlns:a16="http://schemas.microsoft.com/office/drawing/2014/main" id="{8E54022C-F578-D940-9022-55A06F71B84C}"/>
              </a:ext>
            </a:extLst>
          </p:cNvPr>
          <p:cNvPicPr>
            <a:picLocks noChangeAspect="1"/>
          </p:cNvPicPr>
          <p:nvPr/>
        </p:nvPicPr>
        <p:blipFill>
          <a:blip r:embed="rId2"/>
          <a:stretch>
            <a:fillRect/>
          </a:stretch>
        </p:blipFill>
        <p:spPr>
          <a:xfrm>
            <a:off x="6220397" y="106879"/>
            <a:ext cx="2328528" cy="1135036"/>
          </a:xfrm>
          <a:prstGeom prst="rect">
            <a:avLst/>
          </a:prstGeom>
        </p:spPr>
      </p:pic>
      <p:cxnSp>
        <p:nvCxnSpPr>
          <p:cNvPr id="9" name="Straight Connector 8">
            <a:extLst>
              <a:ext uri="{FF2B5EF4-FFF2-40B4-BE49-F238E27FC236}">
                <a16:creationId xmlns:a16="http://schemas.microsoft.com/office/drawing/2014/main" id="{851EE94E-3579-5247-B1C0-526098560241}"/>
              </a:ext>
            </a:extLst>
          </p:cNvPr>
          <p:cNvCxnSpPr/>
          <p:nvPr/>
        </p:nvCxnSpPr>
        <p:spPr>
          <a:xfrm flipH="1">
            <a:off x="419100" y="4429807"/>
            <a:ext cx="8267700" cy="0"/>
          </a:xfrm>
          <a:prstGeom prst="line">
            <a:avLst/>
          </a:prstGeom>
          <a:ln w="6350" cmpd="sng">
            <a:solidFill>
              <a:srgbClr val="1413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2841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image" Target="../media/image4.png"/><Relationship Id="rId4" Type="http://schemas.openxmlformats.org/officeDocument/2006/relationships/slideLayout" Target="../slideLayouts/slideLayout30.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3517D6F-C625-C346-B49F-D6B7B5736A87}"/>
              </a:ext>
            </a:extLst>
          </p:cNvPr>
          <p:cNvSpPr>
            <a:spLocks noGrp="1"/>
          </p:cNvSpPr>
          <p:nvPr>
            <p:ph type="title"/>
          </p:nvPr>
        </p:nvSpPr>
        <p:spPr bwMode="auto">
          <a:xfrm>
            <a:off x="457200" y="635000"/>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80469C8-2673-7448-BA23-839ABECEBA27}"/>
              </a:ext>
            </a:extLst>
          </p:cNvPr>
          <p:cNvSpPr>
            <a:spLocks noGrp="1"/>
          </p:cNvSpPr>
          <p:nvPr>
            <p:ph type="body" idx="1"/>
          </p:nvPr>
        </p:nvSpPr>
        <p:spPr bwMode="auto">
          <a:xfrm>
            <a:off x="457200" y="1638300"/>
            <a:ext cx="8229600"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 name="TextBox 3">
            <a:extLst>
              <a:ext uri="{FF2B5EF4-FFF2-40B4-BE49-F238E27FC236}">
                <a16:creationId xmlns:a16="http://schemas.microsoft.com/office/drawing/2014/main" id="{93F3752D-159E-F344-993E-D1C00B05B7A9}"/>
              </a:ext>
            </a:extLst>
          </p:cNvPr>
          <p:cNvSpPr txBox="1"/>
          <p:nvPr/>
        </p:nvSpPr>
        <p:spPr>
          <a:xfrm>
            <a:off x="350836" y="370113"/>
            <a:ext cx="5418591" cy="276999"/>
          </a:xfrm>
          <a:prstGeom prst="rect">
            <a:avLst/>
          </a:prstGeom>
          <a:noFill/>
        </p:spPr>
        <p:txBody>
          <a:bodyPr wrap="square" rtlCol="0">
            <a:spAutoFit/>
          </a:bodyPr>
          <a:lstStyle/>
          <a:p>
            <a:r>
              <a:rPr lang="en-US" sz="1200" dirty="0">
                <a:solidFill>
                  <a:srgbClr val="005C6E"/>
                </a:solidFill>
              </a:rPr>
              <a:t>InDesign accessibility | James Baverstock| November 2023</a:t>
            </a:r>
          </a:p>
        </p:txBody>
      </p:sp>
    </p:spTree>
    <p:extLst>
      <p:ext uri="{BB962C8B-B14F-4D97-AF65-F5344CB8AC3E}">
        <p14:creationId xmlns:p14="http://schemas.microsoft.com/office/powerpoint/2010/main" val="337947904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23" r:id="rId12"/>
    <p:sldLayoutId id="2147483724" r:id="rId13"/>
    <p:sldLayoutId id="2147483725" r:id="rId14"/>
    <p:sldLayoutId id="2147483726" r:id="rId15"/>
    <p:sldLayoutId id="2147483740" r:id="rId16"/>
  </p:sldLayoutIdLst>
  <p:hf sldNum="0" hdr="0" ftr="0" dt="0"/>
  <p:txStyles>
    <p:titleStyle>
      <a:lvl1pPr algn="l" defTabSz="457200" rtl="0" eaLnBrk="1" fontAlgn="base" hangingPunct="1">
        <a:spcBef>
          <a:spcPct val="0"/>
        </a:spcBef>
        <a:spcAft>
          <a:spcPct val="0"/>
        </a:spcAft>
        <a:defRPr sz="2800" kern="1200">
          <a:solidFill>
            <a:srgbClr val="005C6E"/>
          </a:solidFill>
          <a:latin typeface="Arial"/>
          <a:ea typeface="+mj-ea"/>
          <a:cs typeface="Arial"/>
        </a:defRPr>
      </a:lvl1pPr>
      <a:lvl2pPr algn="l" defTabSz="457200" rtl="0" eaLnBrk="1" fontAlgn="base" hangingPunct="1">
        <a:spcBef>
          <a:spcPct val="0"/>
        </a:spcBef>
        <a:spcAft>
          <a:spcPct val="0"/>
        </a:spcAft>
        <a:defRPr sz="2800">
          <a:solidFill>
            <a:schemeClr val="tx1"/>
          </a:solidFill>
          <a:latin typeface="Arial" panose="020B0604020202020204" pitchFamily="34" charset="0"/>
          <a:cs typeface="Arial" panose="020B0604020202020204" pitchFamily="34" charset="0"/>
        </a:defRPr>
      </a:lvl2pPr>
      <a:lvl3pPr algn="l" defTabSz="457200" rtl="0" eaLnBrk="1" fontAlgn="base" hangingPunct="1">
        <a:spcBef>
          <a:spcPct val="0"/>
        </a:spcBef>
        <a:spcAft>
          <a:spcPct val="0"/>
        </a:spcAft>
        <a:defRPr sz="2800">
          <a:solidFill>
            <a:schemeClr val="tx1"/>
          </a:solidFill>
          <a:latin typeface="Arial" panose="020B0604020202020204" pitchFamily="34" charset="0"/>
          <a:cs typeface="Arial" panose="020B0604020202020204" pitchFamily="34" charset="0"/>
        </a:defRPr>
      </a:lvl3pPr>
      <a:lvl4pPr algn="l" defTabSz="457200" rtl="0" eaLnBrk="1" fontAlgn="base" hangingPunct="1">
        <a:spcBef>
          <a:spcPct val="0"/>
        </a:spcBef>
        <a:spcAft>
          <a:spcPct val="0"/>
        </a:spcAft>
        <a:defRPr sz="2800">
          <a:solidFill>
            <a:schemeClr val="tx1"/>
          </a:solidFill>
          <a:latin typeface="Arial" panose="020B0604020202020204" pitchFamily="34" charset="0"/>
          <a:cs typeface="Arial" panose="020B0604020202020204" pitchFamily="34" charset="0"/>
        </a:defRPr>
      </a:lvl4pPr>
      <a:lvl5pPr algn="l" defTabSz="457200" rtl="0" eaLnBrk="1" fontAlgn="base" hangingPunct="1">
        <a:spcBef>
          <a:spcPct val="0"/>
        </a:spcBef>
        <a:spcAft>
          <a:spcPct val="0"/>
        </a:spcAft>
        <a:defRPr sz="2800">
          <a:solidFill>
            <a:schemeClr val="tx1"/>
          </a:solidFill>
          <a:latin typeface="Arial" panose="020B0604020202020204" pitchFamily="34" charset="0"/>
          <a:cs typeface="Arial" panose="020B0604020202020204" pitchFamily="34" charset="0"/>
        </a:defRPr>
      </a:lvl5pPr>
      <a:lvl6pPr marL="457200" algn="l" defTabSz="457200" rtl="0" eaLnBrk="1" fontAlgn="base" hangingPunct="1">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914400" algn="l" defTabSz="457200" rtl="0" eaLnBrk="1" fontAlgn="base" hangingPunct="1">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1371600" algn="l" defTabSz="457200" rtl="0" eaLnBrk="1" fontAlgn="base" hangingPunct="1">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1828800" algn="l" defTabSz="457200" rtl="0" eaLnBrk="1" fontAlgn="base" hangingPunct="1">
        <a:spcBef>
          <a:spcPct val="0"/>
        </a:spcBef>
        <a:spcAft>
          <a:spcPct val="0"/>
        </a:spcAft>
        <a:defRPr sz="2800">
          <a:solidFill>
            <a:schemeClr val="tx1"/>
          </a:solidFill>
          <a:latin typeface="Arial" panose="020B0604020202020204" pitchFamily="34" charset="0"/>
          <a:cs typeface="Arial" panose="020B0604020202020204" pitchFamily="34" charset="0"/>
        </a:defRPr>
      </a:lvl9pPr>
    </p:titleStyle>
    <p:bodyStyle>
      <a:lvl1pPr marL="342900" indent="-342900" algn="l" defTabSz="457200" rtl="0" eaLnBrk="1" fontAlgn="base" hangingPunct="1">
        <a:spcBef>
          <a:spcPct val="0"/>
        </a:spcBef>
        <a:spcAft>
          <a:spcPts val="600"/>
        </a:spcAft>
        <a:buFont typeface="Arial" panose="020B0604020202020204" pitchFamily="34" charset="0"/>
        <a:buChar char="•"/>
        <a:defRPr sz="2400" kern="1200">
          <a:solidFill>
            <a:srgbClr val="005C6E"/>
          </a:solidFill>
          <a:latin typeface="Arial"/>
          <a:ea typeface="+mn-ea"/>
          <a:cs typeface="Arial"/>
        </a:defRPr>
      </a:lvl1pPr>
      <a:lvl2pPr marL="701675" indent="-342900" algn="l" defTabSz="457200" rtl="0" eaLnBrk="1" fontAlgn="base" hangingPunct="1">
        <a:spcBef>
          <a:spcPct val="0"/>
        </a:spcBef>
        <a:spcAft>
          <a:spcPts val="600"/>
        </a:spcAft>
        <a:buFont typeface="Arial" panose="020B0604020202020204" pitchFamily="34" charset="0"/>
        <a:buChar char="•"/>
        <a:defRPr sz="2400" kern="1200">
          <a:solidFill>
            <a:srgbClr val="005C6E"/>
          </a:solidFill>
          <a:latin typeface="Arial"/>
          <a:ea typeface="+mn-ea"/>
          <a:cs typeface="Arial"/>
        </a:defRPr>
      </a:lvl2pPr>
      <a:lvl3pPr marL="1062038" indent="-342900" algn="l" defTabSz="457200" rtl="0" eaLnBrk="1" fontAlgn="base" hangingPunct="1">
        <a:spcBef>
          <a:spcPct val="0"/>
        </a:spcBef>
        <a:spcAft>
          <a:spcPts val="600"/>
        </a:spcAft>
        <a:buFont typeface="Arial" panose="020B0604020202020204" pitchFamily="34" charset="0"/>
        <a:buChar char="•"/>
        <a:defRPr sz="2400" kern="1200">
          <a:solidFill>
            <a:srgbClr val="005C6E"/>
          </a:solidFill>
          <a:latin typeface="Arial"/>
          <a:ea typeface="+mn-ea"/>
          <a:cs typeface="Arial"/>
        </a:defRPr>
      </a:lvl3pPr>
      <a:lvl4pPr marL="358775" algn="l" defTabSz="457200" rtl="0" eaLnBrk="1" fontAlgn="base" hangingPunct="1">
        <a:spcBef>
          <a:spcPct val="0"/>
        </a:spcBef>
        <a:spcAft>
          <a:spcPts val="600"/>
        </a:spcAft>
        <a:buFont typeface="Arial" panose="020B0604020202020204" pitchFamily="34" charset="0"/>
        <a:defRPr sz="2400" kern="1200">
          <a:solidFill>
            <a:schemeClr val="tx1"/>
          </a:solidFill>
          <a:latin typeface="Arial"/>
          <a:ea typeface="+mn-ea"/>
          <a:cs typeface="Arial"/>
        </a:defRPr>
      </a:lvl4pPr>
      <a:lvl5pPr algn="l" defTabSz="457200" rtl="0" eaLnBrk="1" fontAlgn="base" hangingPunct="1">
        <a:spcBef>
          <a:spcPct val="20000"/>
        </a:spcBef>
        <a:spcAft>
          <a:spcPct val="0"/>
        </a:spcAft>
        <a:buFont typeface="Arial" panose="020B0604020202020204" pitchFamily="34" charset="0"/>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3517D6F-C625-C346-B49F-D6B7B5736A87}"/>
              </a:ext>
            </a:extLst>
          </p:cNvPr>
          <p:cNvSpPr>
            <a:spLocks noGrp="1"/>
          </p:cNvSpPr>
          <p:nvPr>
            <p:ph type="title"/>
          </p:nvPr>
        </p:nvSpPr>
        <p:spPr bwMode="auto">
          <a:xfrm>
            <a:off x="457200" y="635000"/>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B80469C8-2673-7448-BA23-839ABECEBA27}"/>
              </a:ext>
            </a:extLst>
          </p:cNvPr>
          <p:cNvSpPr>
            <a:spLocks noGrp="1"/>
          </p:cNvSpPr>
          <p:nvPr>
            <p:ph type="body" idx="1"/>
          </p:nvPr>
        </p:nvSpPr>
        <p:spPr bwMode="auto">
          <a:xfrm>
            <a:off x="457200" y="1638301"/>
            <a:ext cx="8229600"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 name="TextBox 3">
            <a:extLst>
              <a:ext uri="{FF2B5EF4-FFF2-40B4-BE49-F238E27FC236}">
                <a16:creationId xmlns:a16="http://schemas.microsoft.com/office/drawing/2014/main" id="{93F3752D-159E-F344-993E-D1C00B05B7A9}"/>
              </a:ext>
            </a:extLst>
          </p:cNvPr>
          <p:cNvSpPr txBox="1"/>
          <p:nvPr/>
        </p:nvSpPr>
        <p:spPr>
          <a:xfrm>
            <a:off x="350836" y="370114"/>
            <a:ext cx="5999860" cy="276999"/>
          </a:xfrm>
          <a:prstGeom prst="rect">
            <a:avLst/>
          </a:prstGeom>
          <a:noFill/>
        </p:spPr>
        <p:txBody>
          <a:bodyPr wrap="square" rtlCol="0">
            <a:spAutoFit/>
          </a:bodyPr>
          <a:lstStyle/>
          <a:p>
            <a:r>
              <a:rPr lang="en-US" sz="1200" dirty="0">
                <a:solidFill>
                  <a:srgbClr val="005C6E"/>
                </a:solidFill>
              </a:rPr>
              <a:t>InDesign accessibility | James Baverstock| November 2023</a:t>
            </a:r>
          </a:p>
        </p:txBody>
      </p:sp>
    </p:spTree>
    <p:extLst>
      <p:ext uri="{BB962C8B-B14F-4D97-AF65-F5344CB8AC3E}">
        <p14:creationId xmlns:p14="http://schemas.microsoft.com/office/powerpoint/2010/main" val="160872876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Lst>
  <p:hf sldNum="0" hdr="0" ftr="0" dt="0"/>
  <p:txStyles>
    <p:titleStyle>
      <a:lvl1pPr algn="l" defTabSz="457189" rtl="0" eaLnBrk="1" fontAlgn="base" hangingPunct="1">
        <a:spcBef>
          <a:spcPct val="0"/>
        </a:spcBef>
        <a:spcAft>
          <a:spcPct val="0"/>
        </a:spcAft>
        <a:defRPr sz="2800" kern="1200">
          <a:solidFill>
            <a:srgbClr val="005C6E"/>
          </a:solidFill>
          <a:latin typeface="Arial"/>
          <a:ea typeface="+mj-ea"/>
          <a:cs typeface="Arial"/>
        </a:defRPr>
      </a:lvl1pPr>
      <a:lvl2pPr algn="l" defTabSz="457189" rtl="0" eaLnBrk="1" fontAlgn="base" hangingPunct="1">
        <a:spcBef>
          <a:spcPct val="0"/>
        </a:spcBef>
        <a:spcAft>
          <a:spcPct val="0"/>
        </a:spcAft>
        <a:defRPr sz="2800">
          <a:solidFill>
            <a:schemeClr val="tx1"/>
          </a:solidFill>
          <a:latin typeface="Arial" panose="020B0604020202020204" pitchFamily="34" charset="0"/>
          <a:cs typeface="Arial" panose="020B0604020202020204" pitchFamily="34" charset="0"/>
        </a:defRPr>
      </a:lvl2pPr>
      <a:lvl3pPr algn="l" defTabSz="457189" rtl="0" eaLnBrk="1" fontAlgn="base" hangingPunct="1">
        <a:spcBef>
          <a:spcPct val="0"/>
        </a:spcBef>
        <a:spcAft>
          <a:spcPct val="0"/>
        </a:spcAft>
        <a:defRPr sz="2800">
          <a:solidFill>
            <a:schemeClr val="tx1"/>
          </a:solidFill>
          <a:latin typeface="Arial" panose="020B0604020202020204" pitchFamily="34" charset="0"/>
          <a:cs typeface="Arial" panose="020B0604020202020204" pitchFamily="34" charset="0"/>
        </a:defRPr>
      </a:lvl3pPr>
      <a:lvl4pPr algn="l" defTabSz="457189" rtl="0" eaLnBrk="1" fontAlgn="base" hangingPunct="1">
        <a:spcBef>
          <a:spcPct val="0"/>
        </a:spcBef>
        <a:spcAft>
          <a:spcPct val="0"/>
        </a:spcAft>
        <a:defRPr sz="2800">
          <a:solidFill>
            <a:schemeClr val="tx1"/>
          </a:solidFill>
          <a:latin typeface="Arial" panose="020B0604020202020204" pitchFamily="34" charset="0"/>
          <a:cs typeface="Arial" panose="020B0604020202020204" pitchFamily="34" charset="0"/>
        </a:defRPr>
      </a:lvl4pPr>
      <a:lvl5pPr algn="l" defTabSz="457189" rtl="0" eaLnBrk="1" fontAlgn="base" hangingPunct="1">
        <a:spcBef>
          <a:spcPct val="0"/>
        </a:spcBef>
        <a:spcAft>
          <a:spcPct val="0"/>
        </a:spcAft>
        <a:defRPr sz="2800">
          <a:solidFill>
            <a:schemeClr val="tx1"/>
          </a:solidFill>
          <a:latin typeface="Arial" panose="020B0604020202020204" pitchFamily="34" charset="0"/>
          <a:cs typeface="Arial" panose="020B0604020202020204" pitchFamily="34" charset="0"/>
        </a:defRPr>
      </a:lvl5pPr>
      <a:lvl6pPr marL="457189" algn="l" defTabSz="457189" rtl="0" eaLnBrk="1" fontAlgn="base" hangingPunct="1">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914378" algn="l" defTabSz="457189" rtl="0" eaLnBrk="1" fontAlgn="base" hangingPunct="1">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1371566" algn="l" defTabSz="457189" rtl="0" eaLnBrk="1" fontAlgn="base" hangingPunct="1">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1828754" algn="l" defTabSz="457189" rtl="0" eaLnBrk="1" fontAlgn="base" hangingPunct="1">
        <a:spcBef>
          <a:spcPct val="0"/>
        </a:spcBef>
        <a:spcAft>
          <a:spcPct val="0"/>
        </a:spcAft>
        <a:defRPr sz="2800">
          <a:solidFill>
            <a:schemeClr val="tx1"/>
          </a:solidFill>
          <a:latin typeface="Arial" panose="020B0604020202020204" pitchFamily="34" charset="0"/>
          <a:cs typeface="Arial" panose="020B0604020202020204" pitchFamily="34" charset="0"/>
        </a:defRPr>
      </a:lvl9pPr>
    </p:titleStyle>
    <p:bodyStyle>
      <a:lvl1pPr marL="342892" indent="-342892" algn="l" defTabSz="457189" rtl="0" eaLnBrk="1" fontAlgn="base" hangingPunct="1">
        <a:spcBef>
          <a:spcPct val="0"/>
        </a:spcBef>
        <a:spcAft>
          <a:spcPts val="600"/>
        </a:spcAft>
        <a:buFont typeface="Arial" panose="020B0604020202020204" pitchFamily="34" charset="0"/>
        <a:buChar char="•"/>
        <a:defRPr sz="2400" kern="1200">
          <a:solidFill>
            <a:srgbClr val="005C6E"/>
          </a:solidFill>
          <a:latin typeface="Arial"/>
          <a:ea typeface="+mn-ea"/>
          <a:cs typeface="Arial"/>
        </a:defRPr>
      </a:lvl1pPr>
      <a:lvl2pPr marL="701657" indent="-342892" algn="l" defTabSz="457189" rtl="0" eaLnBrk="1" fontAlgn="base" hangingPunct="1">
        <a:spcBef>
          <a:spcPct val="0"/>
        </a:spcBef>
        <a:spcAft>
          <a:spcPts val="600"/>
        </a:spcAft>
        <a:buFont typeface="Arial" panose="020B0604020202020204" pitchFamily="34" charset="0"/>
        <a:buChar char="•"/>
        <a:defRPr sz="2400" kern="1200">
          <a:solidFill>
            <a:srgbClr val="005C6E"/>
          </a:solidFill>
          <a:latin typeface="Arial"/>
          <a:ea typeface="+mn-ea"/>
          <a:cs typeface="Arial"/>
        </a:defRPr>
      </a:lvl2pPr>
      <a:lvl3pPr marL="1062011" indent="-342892" algn="l" defTabSz="457189" rtl="0" eaLnBrk="1" fontAlgn="base" hangingPunct="1">
        <a:spcBef>
          <a:spcPct val="0"/>
        </a:spcBef>
        <a:spcAft>
          <a:spcPts val="600"/>
        </a:spcAft>
        <a:buFont typeface="Arial" panose="020B0604020202020204" pitchFamily="34" charset="0"/>
        <a:buChar char="•"/>
        <a:defRPr sz="2400" kern="1200">
          <a:solidFill>
            <a:srgbClr val="005C6E"/>
          </a:solidFill>
          <a:latin typeface="Arial"/>
          <a:ea typeface="+mn-ea"/>
          <a:cs typeface="Arial"/>
        </a:defRPr>
      </a:lvl3pPr>
      <a:lvl4pPr marL="358766" algn="l" defTabSz="457189" rtl="0" eaLnBrk="1" fontAlgn="base" hangingPunct="1">
        <a:spcBef>
          <a:spcPct val="0"/>
        </a:spcBef>
        <a:spcAft>
          <a:spcPts val="600"/>
        </a:spcAft>
        <a:buFont typeface="Arial" panose="020B0604020202020204" pitchFamily="34" charset="0"/>
        <a:defRPr sz="2400" kern="1200">
          <a:solidFill>
            <a:schemeClr val="tx1"/>
          </a:solidFill>
          <a:latin typeface="Arial"/>
          <a:ea typeface="+mn-ea"/>
          <a:cs typeface="Arial"/>
        </a:defRPr>
      </a:lvl4pPr>
      <a:lvl5pPr algn="l" defTabSz="457189" rtl="0" eaLnBrk="1" fontAlgn="base" hangingPunct="1">
        <a:spcBef>
          <a:spcPct val="20000"/>
        </a:spcBef>
        <a:spcAft>
          <a:spcPct val="0"/>
        </a:spcAft>
        <a:buFont typeface="Arial" panose="020B0604020202020204" pitchFamily="34" charset="0"/>
        <a:defRPr sz="24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7" descr="Picture 7"/>
          <p:cNvPicPr>
            <a:picLocks noChangeAspect="1"/>
          </p:cNvPicPr>
          <p:nvPr/>
        </p:nvPicPr>
        <p:blipFill>
          <a:blip r:embed="rId10"/>
          <a:stretch>
            <a:fillRect/>
          </a:stretch>
        </p:blipFill>
        <p:spPr>
          <a:xfrm>
            <a:off x="37755" y="4559476"/>
            <a:ext cx="1967228" cy="553121"/>
          </a:xfrm>
          <a:prstGeom prst="rect">
            <a:avLst/>
          </a:prstGeom>
          <a:ln w="12700">
            <a:miter lim="400000"/>
          </a:ln>
        </p:spPr>
      </p:pic>
      <p:sp>
        <p:nvSpPr>
          <p:cNvPr id="3" name="Title Text"/>
          <p:cNvSpPr txBox="1">
            <a:spLocks noGrp="1"/>
          </p:cNvSpPr>
          <p:nvPr>
            <p:ph type="title"/>
          </p:nvPr>
        </p:nvSpPr>
        <p:spPr>
          <a:xfrm>
            <a:off x="628650" y="273844"/>
            <a:ext cx="7886700" cy="9941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4" name="Body Level One…"/>
          <p:cNvSpPr txBox="1">
            <a:spLocks noGrp="1"/>
          </p:cNvSpPr>
          <p:nvPr>
            <p:ph type="body" idx="1"/>
          </p:nvPr>
        </p:nvSpPr>
        <p:spPr>
          <a:xfrm>
            <a:off x="628650" y="1369219"/>
            <a:ext cx="7886700" cy="32635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8288367" y="4788769"/>
            <a:ext cx="226983" cy="230832"/>
          </a:xfrm>
          <a:prstGeom prst="rect">
            <a:avLst/>
          </a:prstGeom>
          <a:ln w="12700">
            <a:miter lim="400000"/>
          </a:ln>
        </p:spPr>
        <p:txBody>
          <a:bodyPr wrap="none" lIns="45719" rIns="45719" anchor="ctr">
            <a:spAutoFit/>
          </a:bodyPr>
          <a:lstStyle>
            <a:lvl1pPr algn="r">
              <a:defRPr sz="9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3359077192"/>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Lst>
  <p:transition spd="med"/>
  <p:txStyles>
    <p:titleStyle>
      <a:lvl1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1pPr>
      <a:lvl2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2pPr>
      <a:lvl3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3pPr>
      <a:lvl4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4pPr>
      <a:lvl5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5pPr>
      <a:lvl6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6pPr>
      <a:lvl7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7pPr>
      <a:lvl8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8pPr>
      <a:lvl9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9pPr>
    </p:titleStyle>
    <p:bodyStyle>
      <a:lvl1pPr marL="171450" marR="0" indent="-17145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1pPr>
      <a:lvl2pPr marL="542925" marR="0" indent="-200025"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2pPr>
      <a:lvl3pPr marL="925829" marR="0" indent="-240029"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3pPr>
      <a:lvl4pPr marL="12954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4pPr>
      <a:lvl5pPr marL="16383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5pPr>
      <a:lvl6pPr marL="19812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6pPr>
      <a:lvl7pPr marL="23241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7pPr>
      <a:lvl8pPr marL="26670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8pPr>
      <a:lvl9pPr marL="30099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9pPr>
    </p:bodyStyle>
    <p:otherStyle>
      <a:lvl1pPr marL="0" marR="0" indent="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1pPr>
      <a:lvl2pPr marL="0" marR="0" indent="3429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2pPr>
      <a:lvl3pPr marL="0" marR="0" indent="6858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3pPr>
      <a:lvl4pPr marL="0" marR="0" indent="10287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4pPr>
      <a:lvl5pPr marL="0" marR="0" indent="13716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5pPr>
      <a:lvl6pPr marL="0" marR="0" indent="17145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6pPr>
      <a:lvl7pPr marL="0" marR="0" indent="20574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7pPr>
      <a:lvl8pPr marL="0" marR="0" indent="24003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8pPr>
      <a:lvl9pPr marL="0" marR="0" indent="27432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ebaccessmonitor@nda.ie" TargetMode="External"/><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6.png"/><Relationship Id="rId5" Type="http://schemas.openxmlformats.org/officeDocument/2006/relationships/hyperlink" Target="https://accessible-eu-centre.ec.europa.eu/content-corner/events/accessibleeu-ireland-european-accessibility-act-what-it-all-about-aw-ie-01-2023-11-29_en" TargetMode="External"/><Relationship Id="rId4" Type="http://schemas.openxmlformats.org/officeDocument/2006/relationships/hyperlink" Target="https://ics.ie/events/accessibility-training-how-to-begin-your-own-accessibility-testing-2238"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hyperlink" Target="http://diy.stackexchange.com/questions/108797/how-to-wire-a-switch-so-that-it-does-not-turn-off-another-in-the-chai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colorsafe.co/"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leserlich.info/werkzeuge/kontrastrechner/index-en.php" TargetMode="External"/><Relationship Id="rId5" Type="http://schemas.openxmlformats.org/officeDocument/2006/relationships/hyperlink" Target="https://www.tpgi.com/color-contrast-checker/" TargetMode="External"/><Relationship Id="rId4" Type="http://schemas.openxmlformats.org/officeDocument/2006/relationships/hyperlink" Target="https://whocanuse.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hyperlink" Target="https://www.gov.uk/government/publications/inclusive-communication/accessible-communication-formats#accessible-print-publication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notesSlide" Target="../notesSlides/notesSlide29.xml"/><Relationship Id="rId16" Type="http://schemas.openxmlformats.org/officeDocument/2006/relationships/image" Target="../media/image41.svg"/><Relationship Id="rId1" Type="http://schemas.openxmlformats.org/officeDocument/2006/relationships/slideLayout" Target="../slideLayouts/slideLayout2.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 Id="rId14" Type="http://schemas.openxmlformats.org/officeDocument/2006/relationships/image" Target="../media/image39.svg"/></Relationships>
</file>

<file path=ppt/slides/_rels/slide3.xml.rels><?xml version="1.0" encoding="UTF-8" standalone="yes"?>
<Relationships xmlns="http://schemas.openxmlformats.org/package/2006/relationships"><Relationship Id="rId3" Type="http://schemas.openxmlformats.org/officeDocument/2006/relationships/hyperlink" Target="https://abilitynet900-my.sharepoint.com/personal/james_baverstock_abilitynet_org_uk/_layouts/15/guestaccess.aspx?share=EjVjfXRVi_tFi19xTIi45ucBkH4jy8vb8gO-09BbAZ7Jrw&amp;e=R6ila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w3.org/WAI/tutorials/page-structure/content/" TargetMode="External"/><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w3.org/WAI/tutorials/images/decision-tree/"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bilitynet.org.uk/sites/abilitynet.org.uk/files/InDesign%20training%20files.zip"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pdfua.foundation/en/pdf-accessibility-checker-pac"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hyperlink" Target="https://pave-pdf.org/?lang=en" TargetMode="External"/><Relationship Id="rId4" Type="http://schemas.openxmlformats.org/officeDocument/2006/relationships/hyperlink" Target="https://commonlook.com/accessibility-software/pdf-validator/"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abilitynet.org.uk/sites/abilitynet.org.uk/files/InDesign%20training%20files.zip"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8D102-E4DC-0AA1-B086-18C9A6E83708}"/>
              </a:ext>
            </a:extLst>
          </p:cNvPr>
          <p:cNvSpPr>
            <a:spLocks noGrp="1"/>
          </p:cNvSpPr>
          <p:nvPr>
            <p:ph type="title"/>
          </p:nvPr>
        </p:nvSpPr>
        <p:spPr/>
        <p:txBody>
          <a:bodyPr/>
          <a:lstStyle/>
          <a:p>
            <a:pPr algn="ctr"/>
            <a:r>
              <a:rPr lang="en-IE" dirty="0"/>
              <a:t>EU Web Accessibility Directive Trainings</a:t>
            </a:r>
          </a:p>
        </p:txBody>
      </p:sp>
      <p:sp>
        <p:nvSpPr>
          <p:cNvPr id="4" name="Content Placeholder 3">
            <a:extLst>
              <a:ext uri="{FF2B5EF4-FFF2-40B4-BE49-F238E27FC236}">
                <a16:creationId xmlns:a16="http://schemas.microsoft.com/office/drawing/2014/main" id="{94E9C12B-79E0-A2A5-9DD1-483BEB6225E9}"/>
              </a:ext>
            </a:extLst>
          </p:cNvPr>
          <p:cNvSpPr>
            <a:spLocks noGrp="1"/>
          </p:cNvSpPr>
          <p:nvPr>
            <p:ph idx="1"/>
          </p:nvPr>
        </p:nvSpPr>
        <p:spPr/>
        <p:txBody>
          <a:bodyPr/>
          <a:lstStyle/>
          <a:p>
            <a:r>
              <a:rPr lang="en-IE" dirty="0"/>
              <a:t>Accessibility InDesign  - 27</a:t>
            </a:r>
            <a:r>
              <a:rPr lang="en-IE" baseline="30000" dirty="0"/>
              <a:t>th</a:t>
            </a:r>
            <a:r>
              <a:rPr lang="en-IE" dirty="0"/>
              <a:t> November </a:t>
            </a:r>
          </a:p>
          <a:p>
            <a:endParaRPr lang="en-IE" dirty="0"/>
          </a:p>
          <a:p>
            <a:r>
              <a:rPr lang="en-IE" dirty="0"/>
              <a:t>Self-paced follow-on </a:t>
            </a:r>
            <a:r>
              <a:rPr lang="en-IE" dirty="0" err="1"/>
              <a:t>inDesign</a:t>
            </a:r>
            <a:r>
              <a:rPr lang="en-IE" dirty="0"/>
              <a:t> Training for public bodies – </a:t>
            </a:r>
            <a:r>
              <a:rPr lang="en-IE" dirty="0">
                <a:hlinkClick r:id="rId3"/>
              </a:rPr>
              <a:t>webaccessmonitor@nda.ie</a:t>
            </a:r>
            <a:r>
              <a:rPr lang="en-IE" dirty="0"/>
              <a:t> </a:t>
            </a:r>
          </a:p>
          <a:p>
            <a:endParaRPr lang="en-IE" dirty="0"/>
          </a:p>
          <a:p>
            <a:r>
              <a:rPr lang="en-IE" dirty="0">
                <a:hlinkClick r:id="rId4"/>
              </a:rPr>
              <a:t>Begin Your Own Accessibility Testing </a:t>
            </a:r>
            <a:r>
              <a:rPr lang="en-IE" dirty="0"/>
              <a:t>– 12</a:t>
            </a:r>
            <a:r>
              <a:rPr lang="en-IE" baseline="30000" dirty="0"/>
              <a:t>th</a:t>
            </a:r>
            <a:r>
              <a:rPr lang="en-IE" dirty="0"/>
              <a:t> December 10:00am</a:t>
            </a:r>
          </a:p>
          <a:p>
            <a:endParaRPr lang="en-IE" dirty="0"/>
          </a:p>
          <a:p>
            <a:r>
              <a:rPr lang="en-IE" dirty="0">
                <a:hlinkClick r:id="rId5"/>
              </a:rPr>
              <a:t>European Accessibility Act </a:t>
            </a:r>
            <a:r>
              <a:rPr lang="en-IE" dirty="0"/>
              <a:t>– 29</a:t>
            </a:r>
            <a:r>
              <a:rPr lang="en-IE" baseline="30000" dirty="0"/>
              <a:t>th</a:t>
            </a:r>
            <a:r>
              <a:rPr lang="en-IE" dirty="0"/>
              <a:t> November 10:00am</a:t>
            </a:r>
          </a:p>
          <a:p>
            <a:endParaRPr lang="en-IE" dirty="0"/>
          </a:p>
          <a:p>
            <a:endParaRPr lang="en-IE" dirty="0"/>
          </a:p>
        </p:txBody>
      </p:sp>
      <p:pic>
        <p:nvPicPr>
          <p:cNvPr id="10" name="Picture 9" descr="ICS Logo&#10;">
            <a:extLst>
              <a:ext uri="{FF2B5EF4-FFF2-40B4-BE49-F238E27FC236}">
                <a16:creationId xmlns:a16="http://schemas.microsoft.com/office/drawing/2014/main" id="{35B6B4B5-F3F8-1D1F-A1FC-93501BD1982D}"/>
              </a:ext>
            </a:extLst>
          </p:cNvPr>
          <p:cNvPicPr>
            <a:picLocks noChangeAspect="1"/>
          </p:cNvPicPr>
          <p:nvPr/>
        </p:nvPicPr>
        <p:blipFill rotWithShape="1">
          <a:blip r:embed="rId6"/>
          <a:srcRect l="22529" t="35766" r="22067" b="34611"/>
          <a:stretch/>
        </p:blipFill>
        <p:spPr>
          <a:xfrm>
            <a:off x="3679647" y="4515819"/>
            <a:ext cx="1911366" cy="575375"/>
          </a:xfrm>
          <a:prstGeom prst="rect">
            <a:avLst/>
          </a:prstGeom>
        </p:spPr>
      </p:pic>
      <p:pic>
        <p:nvPicPr>
          <p:cNvPr id="11" name="Picture 10" descr="Title: Accessible EU Logo">
            <a:extLst>
              <a:ext uri="{FF2B5EF4-FFF2-40B4-BE49-F238E27FC236}">
                <a16:creationId xmlns:a16="http://schemas.microsoft.com/office/drawing/2014/main" id="{49108AFD-CBA1-05E8-B015-0D64B96F22C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81667" y="4569317"/>
            <a:ext cx="2376219" cy="575374"/>
          </a:xfrm>
          <a:prstGeom prst="rect">
            <a:avLst/>
          </a:prstGeom>
          <a:noFill/>
          <a:ln>
            <a:noFill/>
          </a:ln>
        </p:spPr>
      </p:pic>
    </p:spTree>
    <p:extLst>
      <p:ext uri="{BB962C8B-B14F-4D97-AF65-F5344CB8AC3E}">
        <p14:creationId xmlns:p14="http://schemas.microsoft.com/office/powerpoint/2010/main" val="2793062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F964A-37FF-41F3-ABA0-7F46D554FC20}"/>
              </a:ext>
            </a:extLst>
          </p:cNvPr>
          <p:cNvSpPr>
            <a:spLocks noGrp="1"/>
          </p:cNvSpPr>
          <p:nvPr>
            <p:ph type="title"/>
          </p:nvPr>
        </p:nvSpPr>
        <p:spPr>
          <a:xfrm>
            <a:off x="457200" y="2571751"/>
            <a:ext cx="8229600" cy="802310"/>
          </a:xfrm>
        </p:spPr>
        <p:txBody>
          <a:bodyPr/>
          <a:lstStyle/>
          <a:p>
            <a:pPr algn="ctr"/>
            <a:r>
              <a:rPr lang="en-GB" sz="3300" dirty="0"/>
              <a:t>Creating accessible content in InDesign</a:t>
            </a:r>
          </a:p>
        </p:txBody>
      </p:sp>
    </p:spTree>
    <p:extLst>
      <p:ext uri="{BB962C8B-B14F-4D97-AF65-F5344CB8AC3E}">
        <p14:creationId xmlns:p14="http://schemas.microsoft.com/office/powerpoint/2010/main" val="3110346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411BC-7E51-47F6-B8AE-1C07C6865F6D}"/>
              </a:ext>
            </a:extLst>
          </p:cNvPr>
          <p:cNvSpPr>
            <a:spLocks noGrp="1"/>
          </p:cNvSpPr>
          <p:nvPr>
            <p:ph type="title"/>
          </p:nvPr>
        </p:nvSpPr>
        <p:spPr>
          <a:xfrm>
            <a:off x="457200" y="571501"/>
            <a:ext cx="8229600" cy="800298"/>
          </a:xfrm>
        </p:spPr>
        <p:txBody>
          <a:bodyPr wrap="square" anchor="b">
            <a:normAutofit/>
          </a:bodyPr>
          <a:lstStyle/>
          <a:p>
            <a:r>
              <a:rPr lang="en-GB" dirty="0"/>
              <a:t>Accessibility should not be the last step</a:t>
            </a:r>
          </a:p>
        </p:txBody>
      </p:sp>
      <p:sp>
        <p:nvSpPr>
          <p:cNvPr id="20" name="Content Placeholder 2">
            <a:extLst>
              <a:ext uri="{FF2B5EF4-FFF2-40B4-BE49-F238E27FC236}">
                <a16:creationId xmlns:a16="http://schemas.microsoft.com/office/drawing/2014/main" id="{D4A23C02-DF4B-43B2-8762-E7414D2A8C27}"/>
              </a:ext>
            </a:extLst>
          </p:cNvPr>
          <p:cNvSpPr>
            <a:spLocks noGrp="1"/>
          </p:cNvSpPr>
          <p:nvPr>
            <p:ph sz="half" idx="1"/>
          </p:nvPr>
        </p:nvSpPr>
        <p:spPr>
          <a:xfrm>
            <a:off x="457200" y="1723141"/>
            <a:ext cx="5557101" cy="3178196"/>
          </a:xfrm>
        </p:spPr>
        <p:txBody>
          <a:bodyPr wrap="square" anchor="t">
            <a:normAutofit/>
          </a:bodyPr>
          <a:lstStyle/>
          <a:p>
            <a:pPr>
              <a:lnSpc>
                <a:spcPct val="90000"/>
              </a:lnSpc>
            </a:pPr>
            <a:r>
              <a:rPr lang="en-GB" sz="1800" dirty="0">
                <a:latin typeface="Arial" panose="020B0604020202020204" pitchFamily="34" charset="0"/>
                <a:cs typeface="Arial" panose="020B0604020202020204" pitchFamily="34" charset="0"/>
              </a:rPr>
              <a:t>A last-minute approach usually results in a bad design </a:t>
            </a:r>
          </a:p>
          <a:p>
            <a:pPr marL="0" indent="0">
              <a:lnSpc>
                <a:spcPct val="90000"/>
              </a:lnSpc>
              <a:buNone/>
            </a:pPr>
            <a:endParaRPr lang="en-GB" sz="1700" dirty="0"/>
          </a:p>
          <a:p>
            <a:r>
              <a:rPr lang="en-US" altLang="en-US" sz="1800" dirty="0">
                <a:latin typeface="Arial" panose="020B0604020202020204" pitchFamily="34" charset="0"/>
                <a:cs typeface="Arial" panose="020B0604020202020204" pitchFamily="34" charset="0"/>
              </a:rPr>
              <a:t>Accessibility is easier and less costly when considered at the design stage or the source document</a:t>
            </a:r>
          </a:p>
          <a:p>
            <a:endParaRPr lang="en-US" altLang="en-US" sz="1800" dirty="0">
              <a:latin typeface="Arial" panose="020B0604020202020204" pitchFamily="34" charset="0"/>
              <a:cs typeface="Arial" panose="020B0604020202020204" pitchFamily="34" charset="0"/>
            </a:endParaRPr>
          </a:p>
          <a:p>
            <a:r>
              <a:rPr lang="en-US" altLang="en-US" sz="1800" dirty="0">
                <a:latin typeface="Arial" panose="020B0604020202020204" pitchFamily="34" charset="0"/>
                <a:cs typeface="Arial" panose="020B0604020202020204" pitchFamily="34" charset="0"/>
              </a:rPr>
              <a:t>No need to repeat all the accessibility activities for new versions</a:t>
            </a:r>
          </a:p>
        </p:txBody>
      </p:sp>
      <p:pic>
        <p:nvPicPr>
          <p:cNvPr id="21" name="Content Placeholder 20">
            <a:extLst>
              <a:ext uri="{FF2B5EF4-FFF2-40B4-BE49-F238E27FC236}">
                <a16:creationId xmlns:a16="http://schemas.microsoft.com/office/drawing/2014/main" id="{D42F3011-46CF-48D2-ABA6-940D0B51AC8F}"/>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417560" y="1723141"/>
            <a:ext cx="2196703" cy="2928938"/>
          </a:xfrm>
        </p:spPr>
      </p:pic>
    </p:spTree>
    <p:extLst>
      <p:ext uri="{BB962C8B-B14F-4D97-AF65-F5344CB8AC3E}">
        <p14:creationId xmlns:p14="http://schemas.microsoft.com/office/powerpoint/2010/main" val="3390628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411BC-7E51-47F6-B8AE-1C07C6865F6D}"/>
              </a:ext>
            </a:extLst>
          </p:cNvPr>
          <p:cNvSpPr>
            <a:spLocks noGrp="1"/>
          </p:cNvSpPr>
          <p:nvPr>
            <p:ph type="title"/>
          </p:nvPr>
        </p:nvSpPr>
        <p:spPr>
          <a:xfrm>
            <a:off x="457200" y="571501"/>
            <a:ext cx="8229600" cy="800298"/>
          </a:xfrm>
        </p:spPr>
        <p:txBody>
          <a:bodyPr wrap="square" anchor="b">
            <a:normAutofit/>
          </a:bodyPr>
          <a:lstStyle/>
          <a:p>
            <a:r>
              <a:rPr lang="en-GB" dirty="0"/>
              <a:t>InDesign accessibility strategy </a:t>
            </a:r>
          </a:p>
        </p:txBody>
      </p:sp>
      <p:sp>
        <p:nvSpPr>
          <p:cNvPr id="20" name="Content Placeholder 2">
            <a:extLst>
              <a:ext uri="{FF2B5EF4-FFF2-40B4-BE49-F238E27FC236}">
                <a16:creationId xmlns:a16="http://schemas.microsoft.com/office/drawing/2014/main" id="{D4A23C02-DF4B-43B2-8762-E7414D2A8C27}"/>
              </a:ext>
            </a:extLst>
          </p:cNvPr>
          <p:cNvSpPr>
            <a:spLocks noGrp="1"/>
          </p:cNvSpPr>
          <p:nvPr>
            <p:ph sz="half" idx="1"/>
          </p:nvPr>
        </p:nvSpPr>
        <p:spPr>
          <a:xfrm>
            <a:off x="457200" y="1723141"/>
            <a:ext cx="5557101" cy="3178196"/>
          </a:xfrm>
        </p:spPr>
        <p:txBody>
          <a:bodyPr wrap="square" anchor="t">
            <a:normAutofit/>
          </a:bodyPr>
          <a:lstStyle/>
          <a:p>
            <a:pPr>
              <a:lnSpc>
                <a:spcPct val="90000"/>
              </a:lnSpc>
            </a:pPr>
            <a:r>
              <a:rPr lang="en-GB" sz="1800" dirty="0">
                <a:latin typeface="Arial" panose="020B0604020202020204" pitchFamily="34" charset="0"/>
                <a:cs typeface="Arial" panose="020B0604020202020204" pitchFamily="34" charset="0"/>
              </a:rPr>
              <a:t>Bake in as much accessibility as possible into your InDesign source file.</a:t>
            </a:r>
          </a:p>
          <a:p>
            <a:pPr marL="0" indent="0">
              <a:lnSpc>
                <a:spcPct val="90000"/>
              </a:lnSpc>
              <a:buNone/>
            </a:pPr>
            <a:endParaRPr lang="en-GB" sz="1700" dirty="0"/>
          </a:p>
          <a:p>
            <a:r>
              <a:rPr lang="en-US" altLang="en-US" sz="1800" dirty="0">
                <a:latin typeface="Arial" panose="020B0604020202020204" pitchFamily="34" charset="0"/>
                <a:cs typeface="Arial" panose="020B0604020202020204" pitchFamily="34" charset="0"/>
              </a:rPr>
              <a:t>Export to tagged PDF</a:t>
            </a:r>
          </a:p>
          <a:p>
            <a:endParaRPr lang="en-US" altLang="en-US" sz="1800" dirty="0">
              <a:latin typeface="Arial" panose="020B0604020202020204" pitchFamily="34" charset="0"/>
              <a:cs typeface="Arial" panose="020B0604020202020204" pitchFamily="34" charset="0"/>
            </a:endParaRPr>
          </a:p>
          <a:p>
            <a:r>
              <a:rPr lang="en-US" altLang="en-US" sz="1800" dirty="0">
                <a:latin typeface="Arial" panose="020B0604020202020204" pitchFamily="34" charset="0"/>
                <a:cs typeface="Arial" panose="020B0604020202020204" pitchFamily="34" charset="0"/>
              </a:rPr>
              <a:t>Test and clean up any remaining issues. Remediate the few areas which cannot be handled in InDesign – e.g. setting scope for table headers and header/cell ID associations for complex tables. </a:t>
            </a:r>
          </a:p>
        </p:txBody>
      </p:sp>
      <p:pic>
        <p:nvPicPr>
          <p:cNvPr id="5" name="Picture 4" descr="InDesign logo">
            <a:extLst>
              <a:ext uri="{FF2B5EF4-FFF2-40B4-BE49-F238E27FC236}">
                <a16:creationId xmlns:a16="http://schemas.microsoft.com/office/drawing/2014/main" id="{3CCD377B-F592-4E20-B2BE-EFBAB9C86756}"/>
              </a:ext>
            </a:extLst>
          </p:cNvPr>
          <p:cNvPicPr>
            <a:picLocks noChangeAspect="1"/>
          </p:cNvPicPr>
          <p:nvPr/>
        </p:nvPicPr>
        <p:blipFill>
          <a:blip r:embed="rId3"/>
          <a:stretch>
            <a:fillRect/>
          </a:stretch>
        </p:blipFill>
        <p:spPr>
          <a:xfrm>
            <a:off x="6472127" y="1984291"/>
            <a:ext cx="2024257" cy="2000254"/>
          </a:xfrm>
          <a:prstGeom prst="rect">
            <a:avLst/>
          </a:prstGeom>
        </p:spPr>
      </p:pic>
    </p:spTree>
    <p:extLst>
      <p:ext uri="{BB962C8B-B14F-4D97-AF65-F5344CB8AC3E}">
        <p14:creationId xmlns:p14="http://schemas.microsoft.com/office/powerpoint/2010/main" val="1763570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CE9C5-71F3-4AC5-BEE4-B0B24B6CE5A5}"/>
              </a:ext>
            </a:extLst>
          </p:cNvPr>
          <p:cNvSpPr>
            <a:spLocks noGrp="1"/>
          </p:cNvSpPr>
          <p:nvPr>
            <p:ph type="title"/>
          </p:nvPr>
        </p:nvSpPr>
        <p:spPr/>
        <p:txBody>
          <a:bodyPr/>
          <a:lstStyle/>
          <a:p>
            <a:r>
              <a:rPr lang="en-GB" dirty="0"/>
              <a:t>Avoid relying on the formatting toolbar</a:t>
            </a:r>
          </a:p>
        </p:txBody>
      </p:sp>
      <p:sp>
        <p:nvSpPr>
          <p:cNvPr id="9" name="Content Placeholder 8">
            <a:extLst>
              <a:ext uri="{FF2B5EF4-FFF2-40B4-BE49-F238E27FC236}">
                <a16:creationId xmlns:a16="http://schemas.microsoft.com/office/drawing/2014/main" id="{5C532A94-ADE9-4429-8D11-7F7A3115401B}"/>
              </a:ext>
            </a:extLst>
          </p:cNvPr>
          <p:cNvSpPr>
            <a:spLocks noGrp="1"/>
          </p:cNvSpPr>
          <p:nvPr>
            <p:ph idx="1"/>
          </p:nvPr>
        </p:nvSpPr>
        <p:spPr/>
        <p:txBody>
          <a:bodyPr/>
          <a:lstStyle/>
          <a:p>
            <a:r>
              <a:rPr lang="en-GB" dirty="0"/>
              <a:t>Avoid formatting items individually using the tools in the formatting toolbar as it leads to: </a:t>
            </a:r>
          </a:p>
          <a:p>
            <a:pPr lvl="1"/>
            <a:r>
              <a:rPr lang="en-GB" dirty="0"/>
              <a:t>Inaccessible documents</a:t>
            </a:r>
          </a:p>
          <a:p>
            <a:pPr lvl="1"/>
            <a:r>
              <a:rPr lang="en-GB" dirty="0"/>
              <a:t>Visual inconsistency </a:t>
            </a:r>
          </a:p>
          <a:p>
            <a:pPr lvl="1"/>
            <a:r>
              <a:rPr lang="en-GB" dirty="0"/>
              <a:t>More time and effort in the long run</a:t>
            </a:r>
          </a:p>
          <a:p>
            <a:pPr lvl="1"/>
            <a:endParaRPr lang="en-GB" dirty="0"/>
          </a:p>
          <a:p>
            <a:endParaRPr lang="en-GB" dirty="0"/>
          </a:p>
          <a:p>
            <a:endParaRPr lang="en-GB" dirty="0"/>
          </a:p>
          <a:p>
            <a:endParaRPr lang="en-GB" dirty="0"/>
          </a:p>
          <a:p>
            <a:pPr marL="0" indent="0">
              <a:buNone/>
            </a:pPr>
            <a:endParaRPr lang="en-GB" dirty="0"/>
          </a:p>
        </p:txBody>
      </p:sp>
      <p:pic>
        <p:nvPicPr>
          <p:cNvPr id="4" name="Picture 3" descr="Formatting toolbar in InDesign">
            <a:extLst>
              <a:ext uri="{FF2B5EF4-FFF2-40B4-BE49-F238E27FC236}">
                <a16:creationId xmlns:a16="http://schemas.microsoft.com/office/drawing/2014/main" id="{6D68278F-5A72-4A63-943E-661C08471F46}"/>
              </a:ext>
            </a:extLst>
          </p:cNvPr>
          <p:cNvPicPr>
            <a:picLocks noChangeAspect="1"/>
          </p:cNvPicPr>
          <p:nvPr/>
        </p:nvPicPr>
        <p:blipFill>
          <a:blip r:embed="rId3"/>
          <a:stretch>
            <a:fillRect/>
          </a:stretch>
        </p:blipFill>
        <p:spPr>
          <a:xfrm>
            <a:off x="827578" y="3686108"/>
            <a:ext cx="7859222" cy="647790"/>
          </a:xfrm>
          <a:prstGeom prst="rect">
            <a:avLst/>
          </a:prstGeom>
        </p:spPr>
      </p:pic>
    </p:spTree>
    <p:extLst>
      <p:ext uri="{BB962C8B-B14F-4D97-AF65-F5344CB8AC3E}">
        <p14:creationId xmlns:p14="http://schemas.microsoft.com/office/powerpoint/2010/main" val="2960816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CE9C5-71F3-4AC5-BEE4-B0B24B6CE5A5}"/>
              </a:ext>
            </a:extLst>
          </p:cNvPr>
          <p:cNvSpPr>
            <a:spLocks noGrp="1"/>
          </p:cNvSpPr>
          <p:nvPr>
            <p:ph type="title"/>
          </p:nvPr>
        </p:nvSpPr>
        <p:spPr/>
        <p:txBody>
          <a:bodyPr/>
          <a:lstStyle/>
          <a:p>
            <a:r>
              <a:rPr lang="en-GB" dirty="0"/>
              <a:t>Use paragraph styles</a:t>
            </a:r>
          </a:p>
        </p:txBody>
      </p:sp>
      <p:sp>
        <p:nvSpPr>
          <p:cNvPr id="9" name="Content Placeholder 8">
            <a:extLst>
              <a:ext uri="{FF2B5EF4-FFF2-40B4-BE49-F238E27FC236}">
                <a16:creationId xmlns:a16="http://schemas.microsoft.com/office/drawing/2014/main" id="{5C532A94-ADE9-4429-8D11-7F7A3115401B}"/>
              </a:ext>
            </a:extLst>
          </p:cNvPr>
          <p:cNvSpPr>
            <a:spLocks noGrp="1"/>
          </p:cNvSpPr>
          <p:nvPr>
            <p:ph idx="1"/>
          </p:nvPr>
        </p:nvSpPr>
        <p:spPr>
          <a:xfrm>
            <a:off x="457200" y="1638300"/>
            <a:ext cx="4766441" cy="3280541"/>
          </a:xfrm>
        </p:spPr>
        <p:txBody>
          <a:bodyPr/>
          <a:lstStyle/>
          <a:p>
            <a:pPr marL="0" indent="0">
              <a:buNone/>
            </a:pPr>
            <a:r>
              <a:rPr lang="en-GB" dirty="0"/>
              <a:t>Set up paragraph styles and assign export tags: </a:t>
            </a:r>
          </a:p>
          <a:p>
            <a:r>
              <a:rPr lang="en-GB" sz="1800" dirty="0"/>
              <a:t>Create </a:t>
            </a:r>
            <a:r>
              <a:rPr lang="en-GB" sz="1800" b="1" dirty="0"/>
              <a:t>paragraph style:  </a:t>
            </a:r>
            <a:r>
              <a:rPr lang="en-GB" sz="1800" dirty="0"/>
              <a:t>Type &gt; Paragraph styles</a:t>
            </a:r>
          </a:p>
          <a:p>
            <a:r>
              <a:rPr lang="en-GB" sz="1800" dirty="0"/>
              <a:t>Open the style editor: Double-click on the new style icon</a:t>
            </a:r>
          </a:p>
          <a:p>
            <a:r>
              <a:rPr lang="en-GB" sz="1800" dirty="0"/>
              <a:t>Assign a name to the style</a:t>
            </a:r>
          </a:p>
          <a:p>
            <a:r>
              <a:rPr lang="en-GB" sz="1800" dirty="0"/>
              <a:t>Format the visual style as desired (e.g., font family, style, size)</a:t>
            </a:r>
          </a:p>
          <a:p>
            <a:pPr marL="0" indent="0">
              <a:buNone/>
            </a:pPr>
            <a:endParaRPr lang="en-GB" sz="2000" dirty="0"/>
          </a:p>
          <a:p>
            <a:endParaRPr lang="en-GB" dirty="0"/>
          </a:p>
          <a:p>
            <a:endParaRPr lang="en-GB" dirty="0"/>
          </a:p>
          <a:p>
            <a:pPr marL="358775" lvl="1" indent="0">
              <a:buNone/>
            </a:pPr>
            <a:endParaRPr lang="en-GB" dirty="0"/>
          </a:p>
          <a:p>
            <a:endParaRPr lang="en-GB" dirty="0"/>
          </a:p>
          <a:p>
            <a:endParaRPr lang="en-GB" dirty="0"/>
          </a:p>
          <a:p>
            <a:endParaRPr lang="en-GB" dirty="0"/>
          </a:p>
          <a:p>
            <a:pPr marL="0" indent="0">
              <a:buNone/>
            </a:pPr>
            <a:endParaRPr lang="en-GB" dirty="0"/>
          </a:p>
        </p:txBody>
      </p:sp>
      <p:pic>
        <p:nvPicPr>
          <p:cNvPr id="5" name="Picture 4">
            <a:extLst>
              <a:ext uri="{FF2B5EF4-FFF2-40B4-BE49-F238E27FC236}">
                <a16:creationId xmlns:a16="http://schemas.microsoft.com/office/drawing/2014/main" id="{20FFA35C-9C39-4F64-A735-3C71945CEEC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382457" y="1635493"/>
            <a:ext cx="1524518" cy="3149219"/>
          </a:xfrm>
          <a:prstGeom prst="rect">
            <a:avLst/>
          </a:prstGeom>
        </p:spPr>
      </p:pic>
      <p:pic>
        <p:nvPicPr>
          <p:cNvPr id="8" name="Picture 7">
            <a:extLst>
              <a:ext uri="{FF2B5EF4-FFF2-40B4-BE49-F238E27FC236}">
                <a16:creationId xmlns:a16="http://schemas.microsoft.com/office/drawing/2014/main" id="{079B3C58-40EE-49ED-9E8C-7AB221CB9FA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034261" y="1635493"/>
            <a:ext cx="1749110" cy="2136209"/>
          </a:xfrm>
          <a:prstGeom prst="rect">
            <a:avLst/>
          </a:prstGeom>
        </p:spPr>
      </p:pic>
    </p:spTree>
    <p:extLst>
      <p:ext uri="{BB962C8B-B14F-4D97-AF65-F5344CB8AC3E}">
        <p14:creationId xmlns:p14="http://schemas.microsoft.com/office/powerpoint/2010/main" val="699336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CE9C5-71F3-4AC5-BEE4-B0B24B6CE5A5}"/>
              </a:ext>
            </a:extLst>
          </p:cNvPr>
          <p:cNvSpPr>
            <a:spLocks noGrp="1"/>
          </p:cNvSpPr>
          <p:nvPr>
            <p:ph type="title"/>
          </p:nvPr>
        </p:nvSpPr>
        <p:spPr/>
        <p:txBody>
          <a:bodyPr/>
          <a:lstStyle/>
          <a:p>
            <a:r>
              <a:rPr lang="en-GB" dirty="0"/>
              <a:t>Assign appropriate tags for export to PDF</a:t>
            </a:r>
          </a:p>
        </p:txBody>
      </p:sp>
      <p:sp>
        <p:nvSpPr>
          <p:cNvPr id="9" name="Content Placeholder 8">
            <a:extLst>
              <a:ext uri="{FF2B5EF4-FFF2-40B4-BE49-F238E27FC236}">
                <a16:creationId xmlns:a16="http://schemas.microsoft.com/office/drawing/2014/main" id="{5C532A94-ADE9-4429-8D11-7F7A3115401B}"/>
              </a:ext>
            </a:extLst>
          </p:cNvPr>
          <p:cNvSpPr>
            <a:spLocks noGrp="1"/>
          </p:cNvSpPr>
          <p:nvPr>
            <p:ph idx="1"/>
          </p:nvPr>
        </p:nvSpPr>
        <p:spPr>
          <a:xfrm>
            <a:off x="457200" y="1638300"/>
            <a:ext cx="4061263" cy="3187552"/>
          </a:xfrm>
        </p:spPr>
        <p:txBody>
          <a:bodyPr/>
          <a:lstStyle/>
          <a:p>
            <a:pPr marL="0" indent="0">
              <a:buNone/>
            </a:pPr>
            <a:r>
              <a:rPr lang="en-GB" dirty="0"/>
              <a:t>In the Paragraph Styles, select the appropriate tags:  </a:t>
            </a:r>
          </a:p>
          <a:p>
            <a:pPr marL="0" indent="0">
              <a:buNone/>
            </a:pPr>
            <a:endParaRPr lang="en-GB" dirty="0"/>
          </a:p>
          <a:p>
            <a:r>
              <a:rPr lang="en-GB" sz="1800" dirty="0"/>
              <a:t>Plain text: P tag </a:t>
            </a:r>
          </a:p>
          <a:p>
            <a:pPr marL="0" indent="0">
              <a:buNone/>
            </a:pPr>
            <a:endParaRPr lang="en-GB" sz="1800" dirty="0"/>
          </a:p>
          <a:p>
            <a:r>
              <a:rPr lang="en-GB" sz="1800" dirty="0"/>
              <a:t>Headings: H1 to H6 tags</a:t>
            </a:r>
          </a:p>
          <a:p>
            <a:pPr marL="0" indent="0">
              <a:buNone/>
            </a:pPr>
            <a:endParaRPr lang="en-GB" sz="1800" dirty="0"/>
          </a:p>
          <a:p>
            <a:r>
              <a:rPr lang="en-GB" sz="1800" dirty="0"/>
              <a:t>All other elements (e.g., lists, tables): Automatic tag</a:t>
            </a:r>
          </a:p>
          <a:p>
            <a:pPr marL="358775" lvl="1" indent="0">
              <a:buNone/>
            </a:pPr>
            <a:endParaRPr lang="en-GB" dirty="0"/>
          </a:p>
          <a:p>
            <a:endParaRPr lang="en-GB" dirty="0"/>
          </a:p>
          <a:p>
            <a:endParaRPr lang="en-GB" dirty="0"/>
          </a:p>
          <a:p>
            <a:endParaRPr lang="en-GB" dirty="0"/>
          </a:p>
          <a:p>
            <a:pPr marL="0" indent="0">
              <a:buNone/>
            </a:pPr>
            <a:endParaRPr lang="en-GB" dirty="0"/>
          </a:p>
        </p:txBody>
      </p:sp>
      <p:pic>
        <p:nvPicPr>
          <p:cNvPr id="7" name="Picture 6">
            <a:extLst>
              <a:ext uri="{FF2B5EF4-FFF2-40B4-BE49-F238E27FC236}">
                <a16:creationId xmlns:a16="http://schemas.microsoft.com/office/drawing/2014/main" id="{FFDBC57E-B83E-43D2-A547-4EB38240669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18463" y="1563124"/>
            <a:ext cx="4168337" cy="3187552"/>
          </a:xfrm>
          <a:prstGeom prst="rect">
            <a:avLst/>
          </a:prstGeom>
          <a:ln>
            <a:solidFill>
              <a:schemeClr val="bg1">
                <a:lumMod val="75000"/>
              </a:schemeClr>
            </a:solidFill>
          </a:ln>
        </p:spPr>
      </p:pic>
    </p:spTree>
    <p:extLst>
      <p:ext uri="{BB962C8B-B14F-4D97-AF65-F5344CB8AC3E}">
        <p14:creationId xmlns:p14="http://schemas.microsoft.com/office/powerpoint/2010/main" val="4079377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CE9C5-71F3-4AC5-BEE4-B0B24B6CE5A5}"/>
              </a:ext>
            </a:extLst>
          </p:cNvPr>
          <p:cNvSpPr>
            <a:spLocks noGrp="1"/>
          </p:cNvSpPr>
          <p:nvPr>
            <p:ph type="title"/>
          </p:nvPr>
        </p:nvSpPr>
        <p:spPr>
          <a:xfrm>
            <a:off x="457200" y="571501"/>
            <a:ext cx="8229600" cy="800298"/>
          </a:xfrm>
        </p:spPr>
        <p:txBody>
          <a:bodyPr wrap="square" anchor="b">
            <a:normAutofit/>
          </a:bodyPr>
          <a:lstStyle/>
          <a:p>
            <a:r>
              <a:rPr lang="en-GB" dirty="0"/>
              <a:t>Use built-in tools</a:t>
            </a:r>
          </a:p>
        </p:txBody>
      </p:sp>
      <p:sp>
        <p:nvSpPr>
          <p:cNvPr id="9" name="Content Placeholder 8">
            <a:extLst>
              <a:ext uri="{FF2B5EF4-FFF2-40B4-BE49-F238E27FC236}">
                <a16:creationId xmlns:a16="http://schemas.microsoft.com/office/drawing/2014/main" id="{5C532A94-ADE9-4429-8D11-7F7A3115401B}"/>
              </a:ext>
            </a:extLst>
          </p:cNvPr>
          <p:cNvSpPr>
            <a:spLocks noGrp="1"/>
          </p:cNvSpPr>
          <p:nvPr>
            <p:ph sz="half" idx="1"/>
          </p:nvPr>
        </p:nvSpPr>
        <p:spPr>
          <a:xfrm>
            <a:off x="457200" y="1638901"/>
            <a:ext cx="4114800" cy="2927747"/>
          </a:xfrm>
        </p:spPr>
        <p:txBody>
          <a:bodyPr wrap="square" anchor="t">
            <a:normAutofit/>
          </a:bodyPr>
          <a:lstStyle/>
          <a:p>
            <a:pPr marL="0" indent="0">
              <a:buNone/>
            </a:pPr>
            <a:r>
              <a:rPr lang="en-GB" dirty="0"/>
              <a:t>Use built-in tools where possible instead of creating elements manually. For example:  </a:t>
            </a:r>
          </a:p>
          <a:p>
            <a:pPr marL="0" indent="0">
              <a:buNone/>
            </a:pPr>
            <a:endParaRPr lang="en-GB" dirty="0"/>
          </a:p>
          <a:p>
            <a:r>
              <a:rPr lang="en-GB" dirty="0"/>
              <a:t>Paragraph Styles &gt; Bullets and numbering</a:t>
            </a:r>
          </a:p>
          <a:p>
            <a:r>
              <a:rPr lang="en-GB" dirty="0"/>
              <a:t>Table &gt; Insert table</a:t>
            </a:r>
          </a:p>
          <a:p>
            <a:r>
              <a:rPr lang="en-GB" dirty="0"/>
              <a:t>Layout &gt; Table of contents</a:t>
            </a:r>
          </a:p>
        </p:txBody>
      </p:sp>
      <p:pic>
        <p:nvPicPr>
          <p:cNvPr id="6" name="Picture 5">
            <a:extLst>
              <a:ext uri="{FF2B5EF4-FFF2-40B4-BE49-F238E27FC236}">
                <a16:creationId xmlns:a16="http://schemas.microsoft.com/office/drawing/2014/main" id="{6573D621-7540-46F7-BAA8-D006C84E85C7}"/>
              </a:ext>
              <a:ext uri="{C183D7F6-B498-43B3-948B-1728B52AA6E4}">
                <adec:decorative xmlns:adec="http://schemas.microsoft.com/office/drawing/2017/decorative" val="1"/>
              </a:ext>
            </a:extLst>
          </p:cNvPr>
          <p:cNvPicPr>
            <a:picLocks noChangeAspect="1"/>
          </p:cNvPicPr>
          <p:nvPr/>
        </p:nvPicPr>
        <p:blipFill rotWithShape="1">
          <a:blip r:embed="rId3"/>
          <a:srcRect r="7921" b="-3"/>
          <a:stretch/>
        </p:blipFill>
        <p:spPr>
          <a:xfrm>
            <a:off x="4648200" y="1638901"/>
            <a:ext cx="4038600" cy="2927747"/>
          </a:xfrm>
          <a:prstGeom prst="rect">
            <a:avLst/>
          </a:prstGeom>
          <a:noFill/>
        </p:spPr>
      </p:pic>
    </p:spTree>
    <p:extLst>
      <p:ext uri="{BB962C8B-B14F-4D97-AF65-F5344CB8AC3E}">
        <p14:creationId xmlns:p14="http://schemas.microsoft.com/office/powerpoint/2010/main" val="997545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537E376-2002-0641-AB32-F71E4D4420A8}"/>
              </a:ext>
              <a:ext uri="{C183D7F6-B498-43B3-948B-1728B52AA6E4}">
                <adec:decorative xmlns:adec="http://schemas.microsoft.com/office/drawing/2017/decorative" val="1"/>
              </a:ext>
            </a:extLst>
          </p:cNvPr>
          <p:cNvSpPr/>
          <p:nvPr/>
        </p:nvSpPr>
        <p:spPr>
          <a:xfrm>
            <a:off x="304800" y="1506362"/>
            <a:ext cx="8839200" cy="2956752"/>
          </a:xfrm>
          <a:prstGeom prst="rect">
            <a:avLst/>
          </a:prstGeom>
          <a:solidFill>
            <a:srgbClr val="F3F3F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41" name="Title 1">
            <a:extLst>
              <a:ext uri="{FF2B5EF4-FFF2-40B4-BE49-F238E27FC236}">
                <a16:creationId xmlns:a16="http://schemas.microsoft.com/office/drawing/2014/main" id="{8B2954F8-7730-D047-B055-3EFE2EAA8ABE}"/>
              </a:ext>
            </a:extLst>
          </p:cNvPr>
          <p:cNvSpPr>
            <a:spLocks noGrp="1"/>
          </p:cNvSpPr>
          <p:nvPr>
            <p:ph type="title"/>
          </p:nvPr>
        </p:nvSpPr>
        <p:spPr>
          <a:xfrm>
            <a:off x="457200" y="1787552"/>
            <a:ext cx="8116957" cy="800100"/>
          </a:xfrm>
        </p:spPr>
        <p:txBody>
          <a:bodyPr anchor="ctr"/>
          <a:lstStyle/>
          <a:p>
            <a:pPr algn="ctr"/>
            <a:r>
              <a:rPr lang="en-US" altLang="en-US" sz="4000" dirty="0">
                <a:latin typeface="Arial" panose="020B0604020202020204" pitchFamily="34" charset="0"/>
                <a:cs typeface="Arial" panose="020B0604020202020204" pitchFamily="34" charset="0"/>
              </a:rPr>
              <a:t>Questions?</a:t>
            </a:r>
          </a:p>
        </p:txBody>
      </p:sp>
      <p:pic>
        <p:nvPicPr>
          <p:cNvPr id="6" name="Content Placeholder 5" descr="Man in a suite holding up a sign saying &quot;Questions?&quot;">
            <a:extLst>
              <a:ext uri="{FF2B5EF4-FFF2-40B4-BE49-F238E27FC236}">
                <a16:creationId xmlns:a16="http://schemas.microsoft.com/office/drawing/2014/main" id="{506E58A1-8352-7E43-855E-DDFE4CAE9E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1944220" y="1506362"/>
            <a:ext cx="5255559" cy="295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2371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F964A-37FF-41F3-ABA0-7F46D554FC20}"/>
              </a:ext>
            </a:extLst>
          </p:cNvPr>
          <p:cNvSpPr>
            <a:spLocks noGrp="1"/>
          </p:cNvSpPr>
          <p:nvPr>
            <p:ph type="title"/>
          </p:nvPr>
        </p:nvSpPr>
        <p:spPr>
          <a:xfrm>
            <a:off x="457200" y="2571751"/>
            <a:ext cx="8229600" cy="802310"/>
          </a:xfrm>
        </p:spPr>
        <p:txBody>
          <a:bodyPr/>
          <a:lstStyle/>
          <a:p>
            <a:pPr algn="ctr"/>
            <a:r>
              <a:rPr lang="en-GB" sz="3300" dirty="0"/>
              <a:t>Visual design considerations</a:t>
            </a:r>
          </a:p>
        </p:txBody>
      </p:sp>
    </p:spTree>
    <p:extLst>
      <p:ext uri="{BB962C8B-B14F-4D97-AF65-F5344CB8AC3E}">
        <p14:creationId xmlns:p14="http://schemas.microsoft.com/office/powerpoint/2010/main" val="3649252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5FE2C7-7588-9A4D-A557-BF3AA2BC2892}"/>
              </a:ext>
            </a:extLst>
          </p:cNvPr>
          <p:cNvSpPr>
            <a:spLocks noGrp="1"/>
          </p:cNvSpPr>
          <p:nvPr>
            <p:ph type="title"/>
          </p:nvPr>
        </p:nvSpPr>
        <p:spPr/>
        <p:txBody>
          <a:bodyPr/>
          <a:lstStyle/>
          <a:p>
            <a:r>
              <a:rPr lang="en-US" dirty="0"/>
              <a:t>Visual design considerations</a:t>
            </a:r>
          </a:p>
        </p:txBody>
      </p:sp>
      <p:sp>
        <p:nvSpPr>
          <p:cNvPr id="4" name="Rectangle: Rounded Corners 3">
            <a:extLst>
              <a:ext uri="{FF2B5EF4-FFF2-40B4-BE49-F238E27FC236}">
                <a16:creationId xmlns:a16="http://schemas.microsoft.com/office/drawing/2014/main" id="{51918FD9-571B-402A-9151-E2D425DD2912}"/>
              </a:ext>
            </a:extLst>
          </p:cNvPr>
          <p:cNvSpPr/>
          <p:nvPr/>
        </p:nvSpPr>
        <p:spPr>
          <a:xfrm>
            <a:off x="520259" y="1725058"/>
            <a:ext cx="3299432" cy="680845"/>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lvl="0" algn="ctr">
              <a:lnSpc>
                <a:spcPct val="100000"/>
              </a:lnSpc>
            </a:pPr>
            <a:r>
              <a:rPr lang="en-GB" sz="2800" dirty="0">
                <a:solidFill>
                  <a:srgbClr val="005C6E"/>
                </a:solidFill>
              </a:rPr>
              <a:t>Use of colour</a:t>
            </a:r>
            <a:endParaRPr lang="en-US" sz="2800" dirty="0">
              <a:solidFill>
                <a:srgbClr val="005C6E"/>
              </a:solidFill>
            </a:endParaRPr>
          </a:p>
        </p:txBody>
      </p:sp>
      <p:sp>
        <p:nvSpPr>
          <p:cNvPr id="6" name="Rectangle: Rounded Corners 5">
            <a:extLst>
              <a:ext uri="{FF2B5EF4-FFF2-40B4-BE49-F238E27FC236}">
                <a16:creationId xmlns:a16="http://schemas.microsoft.com/office/drawing/2014/main" id="{0B760DCA-2699-4157-A85B-479089FF8A23}"/>
              </a:ext>
            </a:extLst>
          </p:cNvPr>
          <p:cNvSpPr/>
          <p:nvPr/>
        </p:nvSpPr>
        <p:spPr>
          <a:xfrm>
            <a:off x="4572000" y="1766299"/>
            <a:ext cx="3299432" cy="680845"/>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lvl="0" algn="ctr">
              <a:lnSpc>
                <a:spcPct val="100000"/>
              </a:lnSpc>
            </a:pPr>
            <a:r>
              <a:rPr lang="en-GB" sz="2800" dirty="0">
                <a:solidFill>
                  <a:srgbClr val="005C6E"/>
                </a:solidFill>
              </a:rPr>
              <a:t>Images of text</a:t>
            </a:r>
            <a:endParaRPr lang="en-US" sz="2800" dirty="0">
              <a:solidFill>
                <a:srgbClr val="005C6E"/>
              </a:solidFill>
            </a:endParaRPr>
          </a:p>
        </p:txBody>
      </p:sp>
      <p:sp>
        <p:nvSpPr>
          <p:cNvPr id="7" name="Rectangle: Rounded Corners 6">
            <a:extLst>
              <a:ext uri="{FF2B5EF4-FFF2-40B4-BE49-F238E27FC236}">
                <a16:creationId xmlns:a16="http://schemas.microsoft.com/office/drawing/2014/main" id="{ED5BE1CA-0AC3-4A6B-B32E-DB3025034760}"/>
              </a:ext>
            </a:extLst>
          </p:cNvPr>
          <p:cNvSpPr/>
          <p:nvPr/>
        </p:nvSpPr>
        <p:spPr>
          <a:xfrm>
            <a:off x="541281" y="2694506"/>
            <a:ext cx="3299432" cy="680845"/>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lvl="0" algn="ctr">
              <a:lnSpc>
                <a:spcPct val="100000"/>
              </a:lnSpc>
            </a:pPr>
            <a:r>
              <a:rPr lang="en-GB" sz="2800" dirty="0">
                <a:solidFill>
                  <a:srgbClr val="005C6E"/>
                </a:solidFill>
              </a:rPr>
              <a:t>Colour contrast</a:t>
            </a:r>
            <a:endParaRPr lang="en-US" sz="2800" dirty="0">
              <a:solidFill>
                <a:srgbClr val="005C6E"/>
              </a:solidFill>
            </a:endParaRPr>
          </a:p>
        </p:txBody>
      </p:sp>
      <p:sp>
        <p:nvSpPr>
          <p:cNvPr id="8" name="Rectangle: Rounded Corners 7">
            <a:extLst>
              <a:ext uri="{FF2B5EF4-FFF2-40B4-BE49-F238E27FC236}">
                <a16:creationId xmlns:a16="http://schemas.microsoft.com/office/drawing/2014/main" id="{23D3E464-ED7E-42FB-B22C-F395172D03D5}"/>
              </a:ext>
            </a:extLst>
          </p:cNvPr>
          <p:cNvSpPr/>
          <p:nvPr/>
        </p:nvSpPr>
        <p:spPr>
          <a:xfrm>
            <a:off x="4572000" y="2726034"/>
            <a:ext cx="3299432" cy="680845"/>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lvl="0" algn="ctr">
              <a:lnSpc>
                <a:spcPct val="100000"/>
              </a:lnSpc>
            </a:pPr>
            <a:r>
              <a:rPr lang="en-GB" sz="2800" dirty="0">
                <a:solidFill>
                  <a:srgbClr val="005C6E"/>
                </a:solidFill>
              </a:rPr>
              <a:t>Typography</a:t>
            </a:r>
            <a:endParaRPr lang="en-US" sz="2800" dirty="0">
              <a:solidFill>
                <a:srgbClr val="005C6E"/>
              </a:solidFill>
            </a:endParaRPr>
          </a:p>
        </p:txBody>
      </p:sp>
      <p:sp>
        <p:nvSpPr>
          <p:cNvPr id="10" name="Rectangle: Rounded Corners 9">
            <a:extLst>
              <a:ext uri="{FF2B5EF4-FFF2-40B4-BE49-F238E27FC236}">
                <a16:creationId xmlns:a16="http://schemas.microsoft.com/office/drawing/2014/main" id="{DD31F784-A1CE-4501-BB3C-17368109112B}"/>
              </a:ext>
            </a:extLst>
          </p:cNvPr>
          <p:cNvSpPr/>
          <p:nvPr/>
        </p:nvSpPr>
        <p:spPr>
          <a:xfrm>
            <a:off x="2726267" y="3768570"/>
            <a:ext cx="3299432" cy="630376"/>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lvl="0" algn="ctr">
              <a:lnSpc>
                <a:spcPct val="100000"/>
              </a:lnSpc>
            </a:pPr>
            <a:r>
              <a:rPr lang="en-US" sz="2800" dirty="0">
                <a:solidFill>
                  <a:srgbClr val="005C6E"/>
                </a:solidFill>
              </a:rPr>
              <a:t>Layout</a:t>
            </a:r>
          </a:p>
        </p:txBody>
      </p:sp>
    </p:spTree>
    <p:extLst>
      <p:ext uri="{BB962C8B-B14F-4D97-AF65-F5344CB8AC3E}">
        <p14:creationId xmlns:p14="http://schemas.microsoft.com/office/powerpoint/2010/main" val="1251874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a:extLst>
              <a:ext uri="{FF2B5EF4-FFF2-40B4-BE49-F238E27FC236}">
                <a16:creationId xmlns:a16="http://schemas.microsoft.com/office/drawing/2014/main" id="{760D6718-D62D-E947-A567-EC324FE464BE}"/>
              </a:ext>
            </a:extLst>
          </p:cNvPr>
          <p:cNvSpPr>
            <a:spLocks noGrp="1"/>
          </p:cNvSpPr>
          <p:nvPr>
            <p:ph type="ctrTitle"/>
          </p:nvPr>
        </p:nvSpPr>
        <p:spPr>
          <a:xfrm>
            <a:off x="382701" y="1665059"/>
            <a:ext cx="8145236" cy="991054"/>
          </a:xfrm>
        </p:spPr>
        <p:txBody>
          <a:bodyPr vert="horz" wrap="square" lIns="91440" tIns="45720" rIns="91440" bIns="45720" numCol="1" anchor="ctr" anchorCtr="0" compatLnSpc="1">
            <a:prstTxWarp prst="textNoShape">
              <a:avLst/>
            </a:prstTxWarp>
            <a:noAutofit/>
          </a:bodyPr>
          <a:lstStyle/>
          <a:p>
            <a:r>
              <a:rPr lang="en-GB" altLang="en-US" sz="2800" dirty="0">
                <a:latin typeface="Arial" panose="020B0604020202020204" pitchFamily="34" charset="0"/>
                <a:cs typeface="Arial" panose="020B0604020202020204" pitchFamily="34" charset="0"/>
              </a:rPr>
              <a:t>InDesign accessibility</a:t>
            </a:r>
            <a:endParaRPr lang="en-US" altLang="en-US" sz="2800" dirty="0">
              <a:latin typeface="Arial" panose="020B0604020202020204" pitchFamily="34" charset="0"/>
              <a:cs typeface="Arial" panose="020B0604020202020204" pitchFamily="34" charset="0"/>
            </a:endParaRPr>
          </a:p>
        </p:txBody>
      </p:sp>
      <p:sp>
        <p:nvSpPr>
          <p:cNvPr id="9218" name="Subtitle 2">
            <a:extLst>
              <a:ext uri="{FF2B5EF4-FFF2-40B4-BE49-F238E27FC236}">
                <a16:creationId xmlns:a16="http://schemas.microsoft.com/office/drawing/2014/main" id="{ACCEE830-B063-3C4E-A7FC-C40EC2736579}"/>
              </a:ext>
            </a:extLst>
          </p:cNvPr>
          <p:cNvSpPr>
            <a:spLocks noGrp="1"/>
          </p:cNvSpPr>
          <p:nvPr>
            <p:ph type="subTitle" idx="1"/>
          </p:nvPr>
        </p:nvSpPr>
        <p:spPr>
          <a:xfrm>
            <a:off x="382701" y="2838794"/>
            <a:ext cx="6181385" cy="1343592"/>
          </a:xfrm>
        </p:spPr>
        <p:txBody>
          <a:bodyPr/>
          <a:lstStyle/>
          <a:p>
            <a:r>
              <a:rPr lang="en-GB" altLang="en-US" sz="1600" dirty="0">
                <a:latin typeface="Arial" panose="020B0604020202020204" pitchFamily="34" charset="0"/>
                <a:cs typeface="Arial" panose="020B0604020202020204" pitchFamily="34" charset="0"/>
              </a:rPr>
              <a:t>James Baverstock</a:t>
            </a:r>
            <a:br>
              <a:rPr lang="en-GB" altLang="en-US" sz="1600" dirty="0">
                <a:latin typeface="Arial" panose="020B0604020202020204" pitchFamily="34" charset="0"/>
                <a:cs typeface="Arial" panose="020B0604020202020204" pitchFamily="34" charset="0"/>
              </a:rPr>
            </a:br>
            <a:r>
              <a:rPr lang="en-GB" altLang="en-US" sz="1600" dirty="0">
                <a:latin typeface="Arial" panose="020B0604020202020204" pitchFamily="34" charset="0"/>
                <a:cs typeface="Arial" panose="020B0604020202020204" pitchFamily="34" charset="0"/>
              </a:rPr>
              <a:t>Principal Accessibility Consultant, AbilityNet</a:t>
            </a:r>
            <a:endParaRPr lang="en-GB" altLang="en-US" sz="1400" dirty="0">
              <a:latin typeface="Arial" panose="020B0604020202020204" pitchFamily="34" charset="0"/>
              <a:cs typeface="Arial" panose="020B0604020202020204" pitchFamily="34" charset="0"/>
            </a:endParaRPr>
          </a:p>
          <a:p>
            <a:endParaRPr lang="en-GB" altLang="en-US" sz="1600" dirty="0">
              <a:latin typeface="Arial" panose="020B0604020202020204" pitchFamily="34" charset="0"/>
              <a:cs typeface="Arial" panose="020B0604020202020204" pitchFamily="34" charset="0"/>
            </a:endParaRPr>
          </a:p>
          <a:p>
            <a:r>
              <a:rPr lang="en-GB" altLang="en-US" sz="1600" dirty="0">
                <a:latin typeface="Arial" panose="020B0604020202020204" pitchFamily="34" charset="0"/>
                <a:cs typeface="Arial" panose="020B0604020202020204" pitchFamily="34" charset="0"/>
              </a:rPr>
              <a:t>November 2023</a:t>
            </a:r>
            <a:endParaRPr lang="en-US" altLang="en-US" sz="1600" dirty="0">
              <a:latin typeface="Arial" panose="020B0604020202020204" pitchFamily="34" charset="0"/>
              <a:cs typeface="Arial" panose="020B0604020202020204" pitchFamily="34" charset="0"/>
            </a:endParaRPr>
          </a:p>
        </p:txBody>
      </p:sp>
      <p:pic>
        <p:nvPicPr>
          <p:cNvPr id="1026" name="Picture 2" descr="James Baverstock">
            <a:extLst>
              <a:ext uri="{FF2B5EF4-FFF2-40B4-BE49-F238E27FC236}">
                <a16:creationId xmlns:a16="http://schemas.microsoft.com/office/drawing/2014/main" id="{588FEF03-F5D4-CDC5-2A97-346CD9187C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0259" y="1771999"/>
            <a:ext cx="2316317" cy="23163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535" dirty="0"/>
              <a:t>Use of colour</a:t>
            </a:r>
          </a:p>
        </p:txBody>
      </p:sp>
      <p:sp>
        <p:nvSpPr>
          <p:cNvPr id="7" name="Content Placeholder 6">
            <a:extLst>
              <a:ext uri="{FF2B5EF4-FFF2-40B4-BE49-F238E27FC236}">
                <a16:creationId xmlns:a16="http://schemas.microsoft.com/office/drawing/2014/main" id="{3C0C0421-025D-4E04-8A63-2E9403054E6E}"/>
              </a:ext>
            </a:extLst>
          </p:cNvPr>
          <p:cNvSpPr>
            <a:spLocks noGrp="1"/>
          </p:cNvSpPr>
          <p:nvPr>
            <p:ph idx="1"/>
          </p:nvPr>
        </p:nvSpPr>
        <p:spPr>
          <a:xfrm>
            <a:off x="457201" y="1622535"/>
            <a:ext cx="4230414" cy="3044053"/>
          </a:xfrm>
        </p:spPr>
        <p:txBody>
          <a:bodyPr/>
          <a:lstStyle/>
          <a:p>
            <a:pPr marL="0" indent="0">
              <a:buNone/>
            </a:pPr>
            <a:r>
              <a:rPr lang="en-GB" sz="1800" dirty="0">
                <a:latin typeface="Arial" panose="020B0604020202020204" pitchFamily="34" charset="0"/>
                <a:cs typeface="Arial" panose="020B0604020202020204" pitchFamily="34" charset="0"/>
              </a:rPr>
              <a:t>Ensure that colour is not the only way that information is communicated</a:t>
            </a:r>
          </a:p>
          <a:p>
            <a:pPr marL="0" indent="0">
              <a:buNone/>
            </a:pPr>
            <a:endParaRPr lang="en-GB" sz="21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Provide alternative to colour (e.g., text, textures and patterns) </a:t>
            </a:r>
          </a:p>
          <a:p>
            <a:pPr marL="0" indent="0">
              <a:buNone/>
            </a:pP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Links should have some decoration (e.g. underline, outline) </a:t>
            </a:r>
          </a:p>
          <a:p>
            <a:pPr marL="0" indent="0">
              <a:buNone/>
            </a:pPr>
            <a:endParaRPr lang="en-GB" dirty="0"/>
          </a:p>
        </p:txBody>
      </p:sp>
      <p:pic>
        <p:nvPicPr>
          <p:cNvPr id="3" name="Picture 2" descr="One link indicated by colour, one by colour and underline"/>
          <p:cNvPicPr>
            <a:picLocks noChangeAspect="1"/>
          </p:cNvPicPr>
          <p:nvPr/>
        </p:nvPicPr>
        <p:blipFill rotWithShape="1">
          <a:blip r:embed="rId3"/>
          <a:srcRect t="16974" r="3365" b="23203"/>
          <a:stretch/>
        </p:blipFill>
        <p:spPr>
          <a:xfrm>
            <a:off x="4876800" y="3992249"/>
            <a:ext cx="3927072" cy="578840"/>
          </a:xfrm>
          <a:prstGeom prst="rect">
            <a:avLst/>
          </a:prstGeom>
          <a:ln>
            <a:solidFill>
              <a:schemeClr val="bg2">
                <a:lumMod val="75000"/>
              </a:schemeClr>
            </a:solidFill>
          </a:ln>
        </p:spPr>
      </p:pic>
      <p:pic>
        <p:nvPicPr>
          <p:cNvPr id="5" name="Picture 4" descr="Bar graph showing that colour alone is not used to convey important information. In addition to colours, patterns are also used. ">
            <a:extLst>
              <a:ext uri="{FF2B5EF4-FFF2-40B4-BE49-F238E27FC236}">
                <a16:creationId xmlns:a16="http://schemas.microsoft.com/office/drawing/2014/main" id="{81385FFC-A2E0-43A1-A8E7-02D2564D6E0B}"/>
              </a:ext>
            </a:extLst>
          </p:cNvPr>
          <p:cNvPicPr>
            <a:picLocks noChangeAspect="1"/>
          </p:cNvPicPr>
          <p:nvPr/>
        </p:nvPicPr>
        <p:blipFill>
          <a:blip r:embed="rId4"/>
          <a:stretch>
            <a:fillRect/>
          </a:stretch>
        </p:blipFill>
        <p:spPr>
          <a:xfrm>
            <a:off x="4876800" y="1659134"/>
            <a:ext cx="3906049" cy="2171324"/>
          </a:xfrm>
          <a:prstGeom prst="rect">
            <a:avLst/>
          </a:prstGeom>
          <a:ln>
            <a:solidFill>
              <a:schemeClr val="bg1">
                <a:lumMod val="75000"/>
              </a:schemeClr>
            </a:solidFill>
          </a:ln>
        </p:spPr>
      </p:pic>
    </p:spTree>
    <p:extLst>
      <p:ext uri="{BB962C8B-B14F-4D97-AF65-F5344CB8AC3E}">
        <p14:creationId xmlns:p14="http://schemas.microsoft.com/office/powerpoint/2010/main" val="1986566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9602"/>
            <a:ext cx="8229600" cy="800298"/>
          </a:xfrm>
        </p:spPr>
        <p:txBody>
          <a:bodyPr/>
          <a:lstStyle/>
          <a:p>
            <a:r>
              <a:rPr lang="en-GB" dirty="0"/>
              <a:t>Use of colour: graphs and charts</a:t>
            </a:r>
          </a:p>
        </p:txBody>
      </p:sp>
      <p:pic>
        <p:nvPicPr>
          <p:cNvPr id="2050" name="Picture 2" descr="Colour line graph, no indicators on data points.">
            <a:extLst>
              <a:ext uri="{FF2B5EF4-FFF2-40B4-BE49-F238E27FC236}">
                <a16:creationId xmlns:a16="http://schemas.microsoft.com/office/drawing/2014/main" id="{4AC64D55-56FA-4321-A195-32E7F009DAF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6088" y="1669547"/>
            <a:ext cx="3907300" cy="239222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olour line graph, with indicators on data points.">
            <a:extLst>
              <a:ext uri="{FF2B5EF4-FFF2-40B4-BE49-F238E27FC236}">
                <a16:creationId xmlns:a16="http://schemas.microsoft.com/office/drawing/2014/main" id="{FB50F4B5-07E3-424A-B08C-BB39F6F4242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74395" y="1669547"/>
            <a:ext cx="3907300" cy="265802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2">
            <a:extLst>
              <a:ext uri="{FF2B5EF4-FFF2-40B4-BE49-F238E27FC236}">
                <a16:creationId xmlns:a16="http://schemas.microsoft.com/office/drawing/2014/main" id="{8E357430-A7EA-4A4A-BD53-2E7C1D9D2D70}"/>
              </a:ext>
            </a:extLst>
          </p:cNvPr>
          <p:cNvSpPr>
            <a:spLocks noGrp="1"/>
          </p:cNvSpPr>
          <p:nvPr>
            <p:ph type="sldNum" sz="quarter" idx="10"/>
          </p:nvPr>
        </p:nvSpPr>
        <p:spPr>
          <a:xfrm>
            <a:off x="5854700" y="4773216"/>
            <a:ext cx="2840038" cy="322659"/>
          </a:xfrm>
          <a:prstGeom prst="rect">
            <a:avLst/>
          </a:prstGeom>
        </p:spPr>
        <p:txBody>
          <a:bodyPr vert="horz" lIns="91440" tIns="45720" rIns="91440" bIns="45720" rtlCol="0" anchor="ctr"/>
          <a:lstStyle>
            <a:defPPr>
              <a:defRPr lang="en-US"/>
            </a:defPPr>
            <a:lvl1pPr algn="r" defTabSz="457200" rtl="0" eaLnBrk="1" fontAlgn="auto" hangingPunct="1">
              <a:spcBef>
                <a:spcPts val="0"/>
              </a:spcBef>
              <a:spcAft>
                <a:spcPts val="0"/>
              </a:spcAft>
              <a:defRPr sz="1400" kern="1200">
                <a:solidFill>
                  <a:srgbClr val="005C6E"/>
                </a:solidFill>
                <a:latin typeface="Arial"/>
                <a:ea typeface="+mn-ea"/>
                <a:cs typeface="Arial"/>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1FD74C2D-CB70-7946-AEC0-E7AE43935602}" type="slidenum">
              <a:rPr lang="en-US" smtClean="0"/>
              <a:pPr>
                <a:defRPr/>
              </a:pPr>
              <a:t>21</a:t>
            </a:fld>
            <a:endParaRPr lang="en-US" dirty="0"/>
          </a:p>
        </p:txBody>
      </p:sp>
    </p:spTree>
    <p:extLst>
      <p:ext uri="{BB962C8B-B14F-4D97-AF65-F5344CB8AC3E}">
        <p14:creationId xmlns:p14="http://schemas.microsoft.com/office/powerpoint/2010/main" val="3379845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57" y="543228"/>
            <a:ext cx="7886700" cy="861780"/>
          </a:xfrm>
        </p:spPr>
        <p:txBody>
          <a:bodyPr>
            <a:normAutofit/>
          </a:bodyPr>
          <a:lstStyle/>
          <a:p>
            <a:r>
              <a:rPr lang="en-GB" dirty="0"/>
              <a:t>Other sensory considerations</a:t>
            </a:r>
          </a:p>
        </p:txBody>
      </p:sp>
      <p:sp>
        <p:nvSpPr>
          <p:cNvPr id="6" name="Content Placeholder 4">
            <a:extLst>
              <a:ext uri="{FF2B5EF4-FFF2-40B4-BE49-F238E27FC236}">
                <a16:creationId xmlns:a16="http://schemas.microsoft.com/office/drawing/2014/main" id="{78476CB3-AE49-4AC4-A7E5-DE54470EF903}"/>
              </a:ext>
            </a:extLst>
          </p:cNvPr>
          <p:cNvSpPr txBox="1">
            <a:spLocks/>
          </p:cNvSpPr>
          <p:nvPr/>
        </p:nvSpPr>
        <p:spPr bwMode="auto">
          <a:xfrm>
            <a:off x="457200" y="1692730"/>
            <a:ext cx="8237538" cy="2907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1" fontAlgn="base" hangingPunct="1">
              <a:spcBef>
                <a:spcPct val="0"/>
              </a:spcBef>
              <a:spcAft>
                <a:spcPts val="600"/>
              </a:spcAft>
              <a:buFont typeface="Arial" panose="020B0604020202020204" pitchFamily="34" charset="0"/>
              <a:buChar char="•"/>
              <a:defRPr sz="2000" kern="1200">
                <a:solidFill>
                  <a:srgbClr val="005C6E"/>
                </a:solidFill>
                <a:latin typeface="Arial"/>
                <a:ea typeface="+mn-ea"/>
                <a:cs typeface="Arial"/>
              </a:defRPr>
            </a:lvl1pPr>
            <a:lvl2pPr marL="701675" indent="-342900" algn="l" defTabSz="457200" rtl="0" eaLnBrk="1" fontAlgn="base" hangingPunct="1">
              <a:spcBef>
                <a:spcPct val="0"/>
              </a:spcBef>
              <a:spcAft>
                <a:spcPts val="600"/>
              </a:spcAft>
              <a:buFont typeface="Arial" panose="020B0604020202020204" pitchFamily="34" charset="0"/>
              <a:buChar char="•"/>
              <a:defRPr sz="2000" kern="1200">
                <a:solidFill>
                  <a:srgbClr val="005C6E"/>
                </a:solidFill>
                <a:latin typeface="Arial"/>
                <a:ea typeface="+mn-ea"/>
                <a:cs typeface="Arial"/>
              </a:defRPr>
            </a:lvl2pPr>
            <a:lvl3pPr marL="1062038" indent="-342900" algn="l" defTabSz="457200" rtl="0" eaLnBrk="1" fontAlgn="base" hangingPunct="1">
              <a:spcBef>
                <a:spcPct val="0"/>
              </a:spcBef>
              <a:spcAft>
                <a:spcPts val="600"/>
              </a:spcAft>
              <a:buFont typeface="Arial" panose="020B0604020202020204" pitchFamily="34" charset="0"/>
              <a:buChar char="•"/>
              <a:defRPr sz="2000" kern="1200">
                <a:solidFill>
                  <a:srgbClr val="005C6E"/>
                </a:solidFill>
                <a:latin typeface="Arial"/>
                <a:ea typeface="+mn-ea"/>
                <a:cs typeface="Arial"/>
              </a:defRPr>
            </a:lvl3pPr>
            <a:lvl4pPr marL="358775" algn="l" defTabSz="457200" rtl="0" eaLnBrk="1" fontAlgn="base" hangingPunct="1">
              <a:spcBef>
                <a:spcPct val="0"/>
              </a:spcBef>
              <a:spcAft>
                <a:spcPts val="600"/>
              </a:spcAft>
              <a:buFont typeface="Arial" panose="020B0604020202020204" pitchFamily="34" charset="0"/>
              <a:defRPr sz="2000" kern="1200">
                <a:solidFill>
                  <a:srgbClr val="005C6E"/>
                </a:solidFill>
                <a:latin typeface="Arial"/>
                <a:ea typeface="+mn-ea"/>
                <a:cs typeface="Arial"/>
              </a:defRPr>
            </a:lvl4pPr>
            <a:lvl5pPr algn="l" defTabSz="457200" rtl="0" eaLnBrk="1" fontAlgn="base" hangingPunct="1">
              <a:spcBef>
                <a:spcPct val="20000"/>
              </a:spcBef>
              <a:spcAft>
                <a:spcPct val="0"/>
              </a:spcAft>
              <a:buFont typeface="Arial" panose="020B0604020202020204" pitchFamily="34" charset="0"/>
              <a:defRPr sz="2000" kern="1200">
                <a:solidFill>
                  <a:srgbClr val="005C6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r>
              <a:rPr lang="en-GB" sz="1600" dirty="0"/>
              <a:t>Ensure instructions provided for understanding and operating content </a:t>
            </a:r>
            <a:r>
              <a:rPr lang="en-GB" sz="1600" b="1" dirty="0"/>
              <a:t>do not rely solely on sensory characteristics</a:t>
            </a:r>
            <a:r>
              <a:rPr lang="en-GB" sz="1600" dirty="0"/>
              <a:t> of components:</a:t>
            </a:r>
          </a:p>
          <a:p>
            <a:pPr>
              <a:lnSpc>
                <a:spcPct val="150000"/>
              </a:lnSpc>
            </a:pPr>
            <a:r>
              <a:rPr lang="en-GB" sz="1600" dirty="0"/>
              <a:t>Shape</a:t>
            </a:r>
          </a:p>
          <a:p>
            <a:pPr>
              <a:lnSpc>
                <a:spcPct val="150000"/>
              </a:lnSpc>
            </a:pPr>
            <a:r>
              <a:rPr lang="en-GB" sz="1600" dirty="0"/>
              <a:t>Size</a:t>
            </a:r>
          </a:p>
          <a:p>
            <a:pPr>
              <a:lnSpc>
                <a:spcPct val="150000"/>
              </a:lnSpc>
            </a:pPr>
            <a:r>
              <a:rPr lang="en-GB" sz="1600" dirty="0"/>
              <a:t>Location</a:t>
            </a:r>
          </a:p>
        </p:txBody>
      </p:sp>
      <p:pic>
        <p:nvPicPr>
          <p:cNvPr id="8" name="Picture 2" descr="Image of text including words 'choose from the options on the right'">
            <a:extLst>
              <a:ext uri="{FF2B5EF4-FFF2-40B4-BE49-F238E27FC236}">
                <a16:creationId xmlns:a16="http://schemas.microsoft.com/office/drawing/2014/main" id="{AE7AAC0F-0357-4111-B444-055D3EB542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7770" y="2263742"/>
            <a:ext cx="1856968" cy="2350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647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57" y="543228"/>
            <a:ext cx="7886700" cy="861780"/>
          </a:xfrm>
        </p:spPr>
        <p:txBody>
          <a:bodyPr>
            <a:normAutofit/>
          </a:bodyPr>
          <a:lstStyle/>
          <a:p>
            <a:r>
              <a:rPr lang="en-GB" dirty="0"/>
              <a:t>Colour contrast</a:t>
            </a:r>
          </a:p>
        </p:txBody>
      </p:sp>
      <p:sp>
        <p:nvSpPr>
          <p:cNvPr id="8" name="Content Placeholder 4">
            <a:extLst>
              <a:ext uri="{FF2B5EF4-FFF2-40B4-BE49-F238E27FC236}">
                <a16:creationId xmlns:a16="http://schemas.microsoft.com/office/drawing/2014/main" id="{540C8B82-A4CC-41D9-91AC-EECA85C2BCEE}"/>
              </a:ext>
            </a:extLst>
          </p:cNvPr>
          <p:cNvSpPr txBox="1">
            <a:spLocks/>
          </p:cNvSpPr>
          <p:nvPr/>
        </p:nvSpPr>
        <p:spPr bwMode="auto">
          <a:xfrm>
            <a:off x="464457" y="1769988"/>
            <a:ext cx="5764306" cy="283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1" fontAlgn="base" hangingPunct="1">
              <a:spcBef>
                <a:spcPct val="0"/>
              </a:spcBef>
              <a:spcAft>
                <a:spcPts val="600"/>
              </a:spcAft>
              <a:buFont typeface="Arial" panose="020B0604020202020204" pitchFamily="34" charset="0"/>
              <a:buChar char="•"/>
              <a:defRPr sz="2000" kern="1200">
                <a:solidFill>
                  <a:srgbClr val="005C6E"/>
                </a:solidFill>
                <a:latin typeface="Arial"/>
                <a:ea typeface="+mn-ea"/>
                <a:cs typeface="Arial"/>
              </a:defRPr>
            </a:lvl1pPr>
            <a:lvl2pPr marL="701675" indent="-342900" algn="l" defTabSz="457200" rtl="0" eaLnBrk="1" fontAlgn="base" hangingPunct="1">
              <a:spcBef>
                <a:spcPct val="0"/>
              </a:spcBef>
              <a:spcAft>
                <a:spcPts val="600"/>
              </a:spcAft>
              <a:buFont typeface="Arial" panose="020B0604020202020204" pitchFamily="34" charset="0"/>
              <a:buChar char="•"/>
              <a:defRPr sz="2000" kern="1200">
                <a:solidFill>
                  <a:srgbClr val="005C6E"/>
                </a:solidFill>
                <a:latin typeface="Arial"/>
                <a:ea typeface="+mn-ea"/>
                <a:cs typeface="Arial"/>
              </a:defRPr>
            </a:lvl2pPr>
            <a:lvl3pPr marL="1062038" indent="-342900" algn="l" defTabSz="457200" rtl="0" eaLnBrk="1" fontAlgn="base" hangingPunct="1">
              <a:spcBef>
                <a:spcPct val="0"/>
              </a:spcBef>
              <a:spcAft>
                <a:spcPts val="600"/>
              </a:spcAft>
              <a:buFont typeface="Arial" panose="020B0604020202020204" pitchFamily="34" charset="0"/>
              <a:buChar char="•"/>
              <a:defRPr sz="2000" kern="1200">
                <a:solidFill>
                  <a:srgbClr val="005C6E"/>
                </a:solidFill>
                <a:latin typeface="Arial"/>
                <a:ea typeface="+mn-ea"/>
                <a:cs typeface="Arial"/>
              </a:defRPr>
            </a:lvl3pPr>
            <a:lvl4pPr marL="358775" algn="l" defTabSz="457200" rtl="0" eaLnBrk="1" fontAlgn="base" hangingPunct="1">
              <a:spcBef>
                <a:spcPct val="0"/>
              </a:spcBef>
              <a:spcAft>
                <a:spcPts val="600"/>
              </a:spcAft>
              <a:buFont typeface="Arial" panose="020B0604020202020204" pitchFamily="34" charset="0"/>
              <a:defRPr sz="2000" kern="1200">
                <a:solidFill>
                  <a:srgbClr val="005C6E"/>
                </a:solidFill>
                <a:latin typeface="Arial"/>
                <a:ea typeface="+mn-ea"/>
                <a:cs typeface="Arial"/>
              </a:defRPr>
            </a:lvl4pPr>
            <a:lvl5pPr algn="l" defTabSz="457200" rtl="0" eaLnBrk="1" fontAlgn="base" hangingPunct="1">
              <a:spcBef>
                <a:spcPct val="20000"/>
              </a:spcBef>
              <a:spcAft>
                <a:spcPct val="0"/>
              </a:spcAft>
              <a:buFont typeface="Arial" panose="020B0604020202020204" pitchFamily="34" charset="0"/>
              <a:defRPr sz="2000" kern="1200">
                <a:solidFill>
                  <a:srgbClr val="005C6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altLang="en-US" sz="1800" dirty="0">
                <a:latin typeface="Arial" panose="020B0604020202020204" pitchFamily="34" charset="0"/>
                <a:cs typeface="Arial" panose="020B0604020202020204" pitchFamily="34" charset="0"/>
              </a:rPr>
              <a:t>Text and images of text must have a contrast ratio of at least </a:t>
            </a:r>
            <a:r>
              <a:rPr lang="en-US" altLang="en-US" sz="1800" b="1" dirty="0">
                <a:latin typeface="Arial" panose="020B0604020202020204" pitchFamily="34" charset="0"/>
                <a:cs typeface="Arial" panose="020B0604020202020204" pitchFamily="34" charset="0"/>
              </a:rPr>
              <a:t>4.5:1</a:t>
            </a:r>
            <a:r>
              <a:rPr lang="en-US" altLang="en-US" sz="1800" dirty="0">
                <a:latin typeface="Arial" panose="020B0604020202020204" pitchFamily="34" charset="0"/>
                <a:cs typeface="Arial" panose="020B0604020202020204" pitchFamily="34" charset="0"/>
              </a:rPr>
              <a:t> with the background and large text must have a contrast ratio of at least </a:t>
            </a:r>
            <a:r>
              <a:rPr lang="en-US" altLang="en-US" sz="1800" b="1" dirty="0">
                <a:latin typeface="Arial" panose="020B0604020202020204" pitchFamily="34" charset="0"/>
                <a:cs typeface="Arial" panose="020B0604020202020204" pitchFamily="34" charset="0"/>
              </a:rPr>
              <a:t>3:1</a:t>
            </a:r>
          </a:p>
          <a:p>
            <a:pPr>
              <a:lnSpc>
                <a:spcPct val="150000"/>
              </a:lnSpc>
            </a:pPr>
            <a:r>
              <a:rPr lang="en-US" altLang="en-US" sz="1800" dirty="0">
                <a:latin typeface="Arial" panose="020B0604020202020204" pitchFamily="34" charset="0"/>
                <a:cs typeface="Arial" panose="020B0604020202020204" pitchFamily="34" charset="0"/>
              </a:rPr>
              <a:t>Meaningful images (e.g. elements in graphs &amp; charts) must have at least </a:t>
            </a:r>
            <a:r>
              <a:rPr lang="en-US" altLang="en-US" sz="1800" b="1" dirty="0">
                <a:latin typeface="Arial" panose="020B0604020202020204" pitchFamily="34" charset="0"/>
                <a:cs typeface="Arial" panose="020B0604020202020204" pitchFamily="34" charset="0"/>
              </a:rPr>
              <a:t>3:1</a:t>
            </a:r>
            <a:r>
              <a:rPr lang="en-US" altLang="en-US" sz="1800" dirty="0">
                <a:latin typeface="Arial" panose="020B0604020202020204" pitchFamily="34" charset="0"/>
                <a:cs typeface="Arial" panose="020B0604020202020204" pitchFamily="34" charset="0"/>
              </a:rPr>
              <a:t> contrast</a:t>
            </a:r>
          </a:p>
          <a:p>
            <a:pPr>
              <a:lnSpc>
                <a:spcPct val="150000"/>
              </a:lnSpc>
            </a:pPr>
            <a:r>
              <a:rPr lang="en-US" altLang="en-US" sz="1800" dirty="0">
                <a:latin typeface="Arial" panose="020B0604020202020204" pitchFamily="34" charset="0"/>
                <a:cs typeface="Arial" panose="020B0604020202020204" pitchFamily="34" charset="0"/>
              </a:rPr>
              <a:t>Decorative elements and logos are exempt (but </a:t>
            </a:r>
            <a:r>
              <a:rPr lang="en-US" altLang="en-US" sz="1800" u="sng" dirty="0">
                <a:latin typeface="Arial" panose="020B0604020202020204" pitchFamily="34" charset="0"/>
                <a:cs typeface="Arial" panose="020B0604020202020204" pitchFamily="34" charset="0"/>
              </a:rPr>
              <a:t>brand colours are not</a:t>
            </a:r>
            <a:r>
              <a:rPr lang="en-US" altLang="en-US" sz="1800" dirty="0">
                <a:latin typeface="Arial" panose="020B0604020202020204" pitchFamily="34" charset="0"/>
                <a:cs typeface="Arial" panose="020B0604020202020204" pitchFamily="34" charset="0"/>
              </a:rPr>
              <a:t>)</a:t>
            </a:r>
          </a:p>
        </p:txBody>
      </p:sp>
      <p:pic>
        <p:nvPicPr>
          <p:cNvPr id="3" name="Picture 2" descr="White text reading &quot;Colour Contrast&quot; placed above an image">
            <a:extLst>
              <a:ext uri="{FF2B5EF4-FFF2-40B4-BE49-F238E27FC236}">
                <a16:creationId xmlns:a16="http://schemas.microsoft.com/office/drawing/2014/main" id="{A64834DA-9430-4836-ADE9-A516E0DE5E0A}"/>
              </a:ext>
            </a:extLst>
          </p:cNvPr>
          <p:cNvPicPr>
            <a:picLocks noChangeAspect="1"/>
          </p:cNvPicPr>
          <p:nvPr/>
        </p:nvPicPr>
        <p:blipFill>
          <a:blip r:embed="rId3"/>
          <a:stretch>
            <a:fillRect/>
          </a:stretch>
        </p:blipFill>
        <p:spPr>
          <a:xfrm>
            <a:off x="6376230" y="2571750"/>
            <a:ext cx="2310570" cy="861780"/>
          </a:xfrm>
          <a:prstGeom prst="rect">
            <a:avLst/>
          </a:prstGeom>
        </p:spPr>
      </p:pic>
    </p:spTree>
    <p:extLst>
      <p:ext uri="{BB962C8B-B14F-4D97-AF65-F5344CB8AC3E}">
        <p14:creationId xmlns:p14="http://schemas.microsoft.com/office/powerpoint/2010/main" val="2709273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87678-3D67-4288-91D8-A470C2561EDE}"/>
              </a:ext>
            </a:extLst>
          </p:cNvPr>
          <p:cNvSpPr>
            <a:spLocks noGrp="1"/>
          </p:cNvSpPr>
          <p:nvPr>
            <p:ph type="title"/>
          </p:nvPr>
        </p:nvSpPr>
        <p:spPr/>
        <p:txBody>
          <a:bodyPr/>
          <a:lstStyle/>
          <a:p>
            <a:r>
              <a:rPr lang="en-GB" dirty="0"/>
              <a:t>Colour contrast tools</a:t>
            </a:r>
          </a:p>
        </p:txBody>
      </p:sp>
      <p:sp>
        <p:nvSpPr>
          <p:cNvPr id="6" name="TextBox 5">
            <a:extLst>
              <a:ext uri="{FF2B5EF4-FFF2-40B4-BE49-F238E27FC236}">
                <a16:creationId xmlns:a16="http://schemas.microsoft.com/office/drawing/2014/main" id="{7835FB7F-0FE4-4475-BEEF-659E040132DE}"/>
              </a:ext>
            </a:extLst>
          </p:cNvPr>
          <p:cNvSpPr txBox="1"/>
          <p:nvPr/>
        </p:nvSpPr>
        <p:spPr>
          <a:xfrm>
            <a:off x="457200" y="1630755"/>
            <a:ext cx="6288157" cy="188199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000" dirty="0">
                <a:solidFill>
                  <a:srgbClr val="005C6E"/>
                </a:solidFill>
                <a:latin typeface="Arial" panose="020B0604020202020204" pitchFamily="34" charset="0"/>
                <a:cs typeface="Arial" panose="020B0604020202020204" pitchFamily="34" charset="0"/>
                <a:hlinkClick r:id="rId3"/>
              </a:rPr>
              <a:t>Color Safe</a:t>
            </a:r>
            <a:endParaRPr lang="en-GB" sz="2000" dirty="0">
              <a:solidFill>
                <a:srgbClr val="005C6E"/>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sz="2000" dirty="0">
                <a:solidFill>
                  <a:srgbClr val="005C6E"/>
                </a:solidFill>
                <a:latin typeface="Arial" panose="020B0604020202020204" pitchFamily="34" charset="0"/>
                <a:cs typeface="Arial" panose="020B0604020202020204" pitchFamily="34" charset="0"/>
                <a:hlinkClick r:id="rId4"/>
              </a:rPr>
              <a:t>Who can use</a:t>
            </a:r>
            <a:endParaRPr lang="en-GB" sz="2000" dirty="0">
              <a:solidFill>
                <a:srgbClr val="005C6E"/>
              </a:solidFill>
              <a:latin typeface="Arial" panose="020B0604020202020204" pitchFamily="34" charset="0"/>
              <a:cs typeface="Arial" panose="020B0604020202020204" pitchFamily="34" charset="0"/>
              <a:hlinkClick r:id="" action="ppaction://noaction"/>
            </a:endParaRPr>
          </a:p>
          <a:p>
            <a:pPr marL="285750" indent="-285750">
              <a:lnSpc>
                <a:spcPct val="150000"/>
              </a:lnSpc>
              <a:buFont typeface="Arial" panose="020B0604020202020204" pitchFamily="34" charset="0"/>
              <a:buChar char="•"/>
            </a:pPr>
            <a:r>
              <a:rPr lang="en-GB" sz="2000" dirty="0">
                <a:solidFill>
                  <a:srgbClr val="005C6E"/>
                </a:solidFill>
                <a:latin typeface="Arial" panose="020B0604020202020204" pitchFamily="34" charset="0"/>
                <a:cs typeface="Arial" panose="020B0604020202020204" pitchFamily="34" charset="0"/>
                <a:hlinkClick r:id="rId5"/>
              </a:rPr>
              <a:t>Colour Contrast Analyzer</a:t>
            </a:r>
            <a:endParaRPr lang="en-GB" sz="2000" dirty="0">
              <a:solidFill>
                <a:srgbClr val="005C6E"/>
              </a:solidFill>
              <a:latin typeface="Arial" panose="020B0604020202020204" pitchFamily="34" charset="0"/>
              <a:cs typeface="Arial" panose="020B0604020202020204" pitchFamily="34" charset="0"/>
              <a:hlinkClick r:id="rId3"/>
            </a:endParaRPr>
          </a:p>
          <a:p>
            <a:pPr marL="285750" indent="-285750">
              <a:lnSpc>
                <a:spcPct val="150000"/>
              </a:lnSpc>
              <a:buFont typeface="Arial" panose="020B0604020202020204" pitchFamily="34" charset="0"/>
              <a:buChar char="•"/>
            </a:pPr>
            <a:r>
              <a:rPr lang="en-GB" sz="2000" dirty="0">
                <a:solidFill>
                  <a:srgbClr val="005C6E"/>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Leserlich Contrast Calculator</a:t>
            </a:r>
            <a:endParaRPr lang="en-GB" sz="2000" dirty="0">
              <a:solidFill>
                <a:srgbClr val="005C6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9432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57" y="543228"/>
            <a:ext cx="7886700" cy="861780"/>
          </a:xfrm>
        </p:spPr>
        <p:txBody>
          <a:bodyPr>
            <a:normAutofit/>
          </a:bodyPr>
          <a:lstStyle/>
          <a:p>
            <a:r>
              <a:rPr lang="en-GB" sz="3000" dirty="0"/>
              <a:t>Images of text</a:t>
            </a:r>
          </a:p>
        </p:txBody>
      </p:sp>
      <p:sp>
        <p:nvSpPr>
          <p:cNvPr id="12" name="Rectangle 11" descr="Advertisement with images of text">
            <a:extLst>
              <a:ext uri="{FF2B5EF4-FFF2-40B4-BE49-F238E27FC236}">
                <a16:creationId xmlns:a16="http://schemas.microsoft.com/office/drawing/2014/main" id="{09976C7A-F944-4A0F-A78A-DCCE85BB0E75}"/>
              </a:ext>
            </a:extLst>
          </p:cNvPr>
          <p:cNvSpPr/>
          <p:nvPr/>
        </p:nvSpPr>
        <p:spPr>
          <a:xfrm>
            <a:off x="571969" y="974118"/>
            <a:ext cx="1694090" cy="387414"/>
          </a:xfrm>
          <a:prstGeom prst="rect">
            <a:avLst/>
          </a:prstGeom>
        </p:spPr>
        <p:txBody>
          <a:bodyPr wrap="square">
            <a:spAutoFit/>
          </a:bodyPr>
          <a:lstStyle/>
          <a:p>
            <a:pPr algn="ctr">
              <a:lnSpc>
                <a:spcPct val="107000"/>
              </a:lnSpc>
              <a:spcAft>
                <a:spcPts val="1350"/>
              </a:spcAft>
            </a:pPr>
            <a:r>
              <a:rPr lang="en-GB" sz="1875" b="1" dirty="0">
                <a:ea typeface="Calibri" panose="020F0502020204030204" pitchFamily="34" charset="0"/>
                <a:cs typeface="Times New Roman" panose="02020603050405020304" pitchFamily="18" charset="0"/>
              </a:rPr>
              <a:t> </a:t>
            </a:r>
            <a:endParaRPr lang="en-GB" sz="1875" dirty="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9793C559-C3DB-4A0E-80E9-16897E39C900}"/>
              </a:ext>
            </a:extLst>
          </p:cNvPr>
          <p:cNvSpPr/>
          <p:nvPr/>
        </p:nvSpPr>
        <p:spPr>
          <a:xfrm>
            <a:off x="457200" y="1627364"/>
            <a:ext cx="4640317" cy="1420325"/>
          </a:xfrm>
          <a:prstGeom prst="rect">
            <a:avLst/>
          </a:prstGeom>
        </p:spPr>
        <p:txBody>
          <a:bodyPr wrap="square" anchor="t">
            <a:spAutoFit/>
          </a:bodyPr>
          <a:lstStyle/>
          <a:p>
            <a:pPr>
              <a:lnSpc>
                <a:spcPct val="150000"/>
              </a:lnSpc>
            </a:pPr>
            <a:r>
              <a:rPr lang="en-GB" sz="2000" b="1" dirty="0">
                <a:solidFill>
                  <a:srgbClr val="005C6E"/>
                </a:solidFill>
                <a:latin typeface="Arial"/>
                <a:cs typeface="Arial"/>
              </a:rPr>
              <a:t>Avoid images of text </a:t>
            </a:r>
            <a:r>
              <a:rPr lang="en-GB" sz="2000" dirty="0">
                <a:solidFill>
                  <a:srgbClr val="005C6E"/>
                </a:solidFill>
                <a:latin typeface="Arial"/>
                <a:cs typeface="Arial"/>
              </a:rPr>
              <a:t>unless it cannot be avoided for presentation purposes (e.g. company logo)</a:t>
            </a:r>
          </a:p>
        </p:txBody>
      </p:sp>
      <p:pic>
        <p:nvPicPr>
          <p:cNvPr id="4" name="Picture 3">
            <a:extLst>
              <a:ext uri="{FF2B5EF4-FFF2-40B4-BE49-F238E27FC236}">
                <a16:creationId xmlns:a16="http://schemas.microsoft.com/office/drawing/2014/main" id="{AD28FABE-1D37-453F-AAF7-48CF6788F6D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37544" y="1763690"/>
            <a:ext cx="3788226" cy="1913285"/>
          </a:xfrm>
          <a:prstGeom prst="rect">
            <a:avLst/>
          </a:prstGeom>
        </p:spPr>
      </p:pic>
      <p:pic>
        <p:nvPicPr>
          <p:cNvPr id="9" name="Picture 8">
            <a:extLst>
              <a:ext uri="{FF2B5EF4-FFF2-40B4-BE49-F238E27FC236}">
                <a16:creationId xmlns:a16="http://schemas.microsoft.com/office/drawing/2014/main" id="{57F473BE-D2E1-45C6-AEFB-DEB6E8871E3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722537" y="3325494"/>
            <a:ext cx="1415410" cy="1420325"/>
          </a:xfrm>
          <a:prstGeom prst="rect">
            <a:avLst/>
          </a:prstGeom>
        </p:spPr>
      </p:pic>
      <p:sp>
        <p:nvSpPr>
          <p:cNvPr id="3" name="TextBox 2">
            <a:extLst>
              <a:ext uri="{FF2B5EF4-FFF2-40B4-BE49-F238E27FC236}">
                <a16:creationId xmlns:a16="http://schemas.microsoft.com/office/drawing/2014/main" id="{A96B3683-0FA4-4F8D-9BA3-7ABE932624BF}"/>
              </a:ext>
            </a:extLst>
          </p:cNvPr>
          <p:cNvSpPr txBox="1"/>
          <p:nvPr/>
        </p:nvSpPr>
        <p:spPr>
          <a:xfrm>
            <a:off x="571969" y="3122981"/>
            <a:ext cx="4094624" cy="1985159"/>
          </a:xfrm>
          <a:prstGeom prst="rect">
            <a:avLst/>
          </a:prstGeom>
          <a:noFill/>
        </p:spPr>
        <p:txBody>
          <a:bodyPr wrap="square" rtlCol="0">
            <a:spAutoFit/>
          </a:bodyPr>
          <a:lstStyle/>
          <a:p>
            <a:pPr marL="285743" indent="-285743">
              <a:lnSpc>
                <a:spcPct val="150000"/>
              </a:lnSpc>
              <a:buFont typeface="Arial" panose="020B0604020202020204" pitchFamily="34" charset="0"/>
              <a:buChar char="•"/>
            </a:pPr>
            <a:r>
              <a:rPr lang="en-GB" dirty="0">
                <a:solidFill>
                  <a:srgbClr val="005C6E"/>
                </a:solidFill>
                <a:latin typeface="Arial"/>
                <a:cs typeface="Arial"/>
              </a:rPr>
              <a:t>Text may pixelate when magnified</a:t>
            </a:r>
          </a:p>
          <a:p>
            <a:pPr marL="285743" indent="-285743">
              <a:lnSpc>
                <a:spcPct val="150000"/>
              </a:lnSpc>
              <a:buFont typeface="Arial" panose="020B0604020202020204" pitchFamily="34" charset="0"/>
              <a:buChar char="•"/>
            </a:pPr>
            <a:r>
              <a:rPr lang="en-GB" dirty="0">
                <a:solidFill>
                  <a:srgbClr val="005C6E"/>
                </a:solidFill>
                <a:latin typeface="Arial"/>
                <a:cs typeface="Arial"/>
              </a:rPr>
              <a:t>Text can’t be selected </a:t>
            </a:r>
          </a:p>
          <a:p>
            <a:pPr marL="285743" indent="-285743">
              <a:lnSpc>
                <a:spcPct val="150000"/>
              </a:lnSpc>
              <a:buFont typeface="Arial" panose="020B0604020202020204" pitchFamily="34" charset="0"/>
              <a:buChar char="•"/>
            </a:pPr>
            <a:r>
              <a:rPr lang="en-GB" dirty="0">
                <a:solidFill>
                  <a:srgbClr val="005C6E"/>
                </a:solidFill>
                <a:latin typeface="Arial"/>
                <a:cs typeface="Arial"/>
              </a:rPr>
              <a:t>Colour/size cannot be customised</a:t>
            </a:r>
          </a:p>
          <a:p>
            <a:pPr marL="285743" indent="-285743">
              <a:lnSpc>
                <a:spcPct val="150000"/>
              </a:lnSpc>
              <a:buFont typeface="Arial" panose="020B0604020202020204" pitchFamily="34" charset="0"/>
              <a:buChar char="•"/>
            </a:pPr>
            <a:endParaRPr lang="en-GB" sz="1600" dirty="0">
              <a:solidFill>
                <a:srgbClr val="005C6E"/>
              </a:solidFill>
              <a:latin typeface="Arial"/>
              <a:cs typeface="Arial"/>
            </a:endParaRPr>
          </a:p>
          <a:p>
            <a:endParaRPr lang="en-GB" dirty="0"/>
          </a:p>
        </p:txBody>
      </p:sp>
    </p:spTree>
    <p:extLst>
      <p:ext uri="{BB962C8B-B14F-4D97-AF65-F5344CB8AC3E}">
        <p14:creationId xmlns:p14="http://schemas.microsoft.com/office/powerpoint/2010/main" val="30166810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57" y="543228"/>
            <a:ext cx="7886700" cy="861780"/>
          </a:xfrm>
        </p:spPr>
        <p:txBody>
          <a:bodyPr>
            <a:normAutofit/>
          </a:bodyPr>
          <a:lstStyle/>
          <a:p>
            <a:r>
              <a:rPr lang="en-GB" sz="3000" dirty="0"/>
              <a:t>Typography &amp; layout</a:t>
            </a:r>
          </a:p>
        </p:txBody>
      </p:sp>
      <p:sp>
        <p:nvSpPr>
          <p:cNvPr id="6" name="Rectangle 5">
            <a:extLst>
              <a:ext uri="{FF2B5EF4-FFF2-40B4-BE49-F238E27FC236}">
                <a16:creationId xmlns:a16="http://schemas.microsoft.com/office/drawing/2014/main" id="{9793C559-C3DB-4A0E-80E9-16897E39C900}"/>
              </a:ext>
            </a:extLst>
          </p:cNvPr>
          <p:cNvSpPr/>
          <p:nvPr/>
        </p:nvSpPr>
        <p:spPr>
          <a:xfrm>
            <a:off x="457200" y="1627364"/>
            <a:ext cx="8237538" cy="2785378"/>
          </a:xfrm>
          <a:prstGeom prst="rect">
            <a:avLst/>
          </a:prstGeom>
        </p:spPr>
        <p:txBody>
          <a:bodyPr wrap="square" anchor="t">
            <a:spAutoFit/>
          </a:bodyPr>
          <a:lstStyle/>
          <a:p>
            <a:pPr marL="285750" indent="-285750">
              <a:lnSpc>
                <a:spcPct val="150000"/>
              </a:lnSpc>
              <a:buFont typeface="Arial" panose="020B0604020202020204" pitchFamily="34" charset="0"/>
              <a:buChar char="•"/>
            </a:pPr>
            <a:r>
              <a:rPr lang="en-GB" dirty="0">
                <a:solidFill>
                  <a:srgbClr val="005C6E"/>
                </a:solidFill>
                <a:latin typeface="Arial"/>
                <a:cs typeface="Arial"/>
              </a:rPr>
              <a:t>Avoid fancy fonts (e.g. cursive or unusual shapes)</a:t>
            </a:r>
          </a:p>
          <a:p>
            <a:pPr marL="285743" indent="-285743">
              <a:lnSpc>
                <a:spcPct val="150000"/>
              </a:lnSpc>
              <a:buFont typeface="Arial" panose="020B0604020202020204" pitchFamily="34" charset="0"/>
              <a:buChar char="•"/>
            </a:pPr>
            <a:r>
              <a:rPr lang="en-GB" dirty="0">
                <a:solidFill>
                  <a:srgbClr val="005C6E"/>
                </a:solidFill>
                <a:latin typeface="Arial"/>
                <a:cs typeface="Arial"/>
              </a:rPr>
              <a:t>Use at least 12 point font size</a:t>
            </a:r>
          </a:p>
          <a:p>
            <a:pPr marL="285743" indent="-285743">
              <a:lnSpc>
                <a:spcPct val="150000"/>
              </a:lnSpc>
              <a:buFont typeface="Arial" panose="020B0604020202020204" pitchFamily="34" charset="0"/>
              <a:buChar char="•"/>
            </a:pPr>
            <a:r>
              <a:rPr lang="en-GB" dirty="0">
                <a:solidFill>
                  <a:srgbClr val="005C6E"/>
                </a:solidFill>
                <a:latin typeface="Arial"/>
                <a:cs typeface="Arial"/>
              </a:rPr>
              <a:t>Use simple and uncluttered design</a:t>
            </a:r>
          </a:p>
          <a:p>
            <a:pPr marL="285743" indent="-285743">
              <a:lnSpc>
                <a:spcPct val="150000"/>
              </a:lnSpc>
              <a:buFont typeface="Arial" panose="020B0604020202020204" pitchFamily="34" charset="0"/>
              <a:buChar char="•"/>
            </a:pPr>
            <a:r>
              <a:rPr lang="en-GB" dirty="0">
                <a:solidFill>
                  <a:srgbClr val="005C6E"/>
                </a:solidFill>
                <a:latin typeface="Arial"/>
                <a:cs typeface="Arial"/>
              </a:rPr>
              <a:t>Consider cream or off-white non-glossy paper to reduce glare</a:t>
            </a:r>
          </a:p>
          <a:p>
            <a:pPr marL="285743" indent="-285743">
              <a:lnSpc>
                <a:spcPct val="150000"/>
              </a:lnSpc>
              <a:buFont typeface="Arial" panose="020B0604020202020204" pitchFamily="34" charset="0"/>
              <a:buChar char="•"/>
            </a:pPr>
            <a:endParaRPr lang="en-GB" sz="1600" dirty="0">
              <a:solidFill>
                <a:srgbClr val="005C6E"/>
              </a:solidFill>
              <a:latin typeface="Arial"/>
              <a:cs typeface="Arial"/>
            </a:endParaRPr>
          </a:p>
          <a:p>
            <a:pPr>
              <a:lnSpc>
                <a:spcPct val="150000"/>
              </a:lnSpc>
            </a:pPr>
            <a:r>
              <a:rPr lang="en-GB" dirty="0">
                <a:solidFill>
                  <a:srgbClr val="005C6E"/>
                </a:solidFill>
                <a:latin typeface="Arial"/>
                <a:cs typeface="Arial"/>
                <a:hlinkClick r:id="rId3"/>
              </a:rPr>
              <a:t>GOV UK – Accessible Communication Formats</a:t>
            </a:r>
            <a:endParaRPr lang="en-GB" dirty="0">
              <a:solidFill>
                <a:srgbClr val="005C6E"/>
              </a:solidFill>
              <a:latin typeface="Arial"/>
              <a:cs typeface="Arial"/>
            </a:endParaRPr>
          </a:p>
          <a:p>
            <a:endParaRPr lang="en-GB" sz="1600" dirty="0">
              <a:solidFill>
                <a:srgbClr val="005C6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0972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537E376-2002-0641-AB32-F71E4D4420A8}"/>
              </a:ext>
              <a:ext uri="{C183D7F6-B498-43B3-948B-1728B52AA6E4}">
                <adec:decorative xmlns:adec="http://schemas.microsoft.com/office/drawing/2017/decorative" val="1"/>
              </a:ext>
            </a:extLst>
          </p:cNvPr>
          <p:cNvSpPr/>
          <p:nvPr/>
        </p:nvSpPr>
        <p:spPr>
          <a:xfrm>
            <a:off x="304800" y="1506362"/>
            <a:ext cx="8839200" cy="2956752"/>
          </a:xfrm>
          <a:prstGeom prst="rect">
            <a:avLst/>
          </a:prstGeom>
          <a:solidFill>
            <a:srgbClr val="F3F3F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41" name="Title 1">
            <a:extLst>
              <a:ext uri="{FF2B5EF4-FFF2-40B4-BE49-F238E27FC236}">
                <a16:creationId xmlns:a16="http://schemas.microsoft.com/office/drawing/2014/main" id="{8B2954F8-7730-D047-B055-3EFE2EAA8ABE}"/>
              </a:ext>
            </a:extLst>
          </p:cNvPr>
          <p:cNvSpPr>
            <a:spLocks noGrp="1"/>
          </p:cNvSpPr>
          <p:nvPr>
            <p:ph type="title"/>
          </p:nvPr>
        </p:nvSpPr>
        <p:spPr>
          <a:xfrm>
            <a:off x="457200" y="1787552"/>
            <a:ext cx="8116957" cy="800100"/>
          </a:xfrm>
        </p:spPr>
        <p:txBody>
          <a:bodyPr anchor="ctr"/>
          <a:lstStyle/>
          <a:p>
            <a:pPr algn="ctr"/>
            <a:r>
              <a:rPr lang="en-US" altLang="en-US" sz="4000" dirty="0">
                <a:latin typeface="Arial" panose="020B0604020202020204" pitchFamily="34" charset="0"/>
                <a:cs typeface="Arial" panose="020B0604020202020204" pitchFamily="34" charset="0"/>
              </a:rPr>
              <a:t>Questions?</a:t>
            </a:r>
          </a:p>
        </p:txBody>
      </p:sp>
      <p:pic>
        <p:nvPicPr>
          <p:cNvPr id="6" name="Content Placeholder 5" descr="Man in a suite holding up a sign saying &quot;Questions?&quot;">
            <a:extLst>
              <a:ext uri="{FF2B5EF4-FFF2-40B4-BE49-F238E27FC236}">
                <a16:creationId xmlns:a16="http://schemas.microsoft.com/office/drawing/2014/main" id="{506E58A1-8352-7E43-855E-DDFE4CAE9E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1944220" y="1506362"/>
            <a:ext cx="5255559" cy="295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4076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F964A-37FF-41F3-ABA0-7F46D554FC20}"/>
              </a:ext>
            </a:extLst>
          </p:cNvPr>
          <p:cNvSpPr>
            <a:spLocks noGrp="1"/>
          </p:cNvSpPr>
          <p:nvPr>
            <p:ph type="title"/>
          </p:nvPr>
        </p:nvSpPr>
        <p:spPr>
          <a:xfrm>
            <a:off x="457200" y="2571751"/>
            <a:ext cx="8229600" cy="802310"/>
          </a:xfrm>
        </p:spPr>
        <p:txBody>
          <a:bodyPr/>
          <a:lstStyle/>
          <a:p>
            <a:pPr algn="ctr"/>
            <a:r>
              <a:rPr lang="en-GB" sz="3300" dirty="0"/>
              <a:t>Demo InDesign techniques</a:t>
            </a:r>
          </a:p>
        </p:txBody>
      </p:sp>
    </p:spTree>
    <p:extLst>
      <p:ext uri="{BB962C8B-B14F-4D97-AF65-F5344CB8AC3E}">
        <p14:creationId xmlns:p14="http://schemas.microsoft.com/office/powerpoint/2010/main" val="83429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043C6-83C7-498D-875C-CF49D5AAE448}"/>
              </a:ext>
            </a:extLst>
          </p:cNvPr>
          <p:cNvSpPr>
            <a:spLocks noGrp="1"/>
          </p:cNvSpPr>
          <p:nvPr>
            <p:ph type="title"/>
          </p:nvPr>
        </p:nvSpPr>
        <p:spPr>
          <a:xfrm>
            <a:off x="457200" y="570129"/>
            <a:ext cx="8229600" cy="800298"/>
          </a:xfrm>
        </p:spPr>
        <p:txBody>
          <a:bodyPr wrap="square" anchor="b">
            <a:normAutofit/>
          </a:bodyPr>
          <a:lstStyle/>
          <a:p>
            <a:pPr>
              <a:lnSpc>
                <a:spcPct val="90000"/>
              </a:lnSpc>
            </a:pPr>
            <a:r>
              <a:rPr lang="en-GB" sz="2535" dirty="0"/>
              <a:t>Types of content we need to make accessible</a:t>
            </a:r>
          </a:p>
        </p:txBody>
      </p:sp>
      <p:grpSp>
        <p:nvGrpSpPr>
          <p:cNvPr id="20" name="Group 19" descr="Headings, Text, Lists, Table of contents">
            <a:extLst>
              <a:ext uri="{FF2B5EF4-FFF2-40B4-BE49-F238E27FC236}">
                <a16:creationId xmlns:a16="http://schemas.microsoft.com/office/drawing/2014/main" id="{63231E96-A3B9-4091-A47A-D6D1E8F90BB9}"/>
              </a:ext>
            </a:extLst>
          </p:cNvPr>
          <p:cNvGrpSpPr/>
          <p:nvPr/>
        </p:nvGrpSpPr>
        <p:grpSpPr>
          <a:xfrm>
            <a:off x="778581" y="1664323"/>
            <a:ext cx="4960059" cy="3236701"/>
            <a:chOff x="778581" y="1664323"/>
            <a:chExt cx="4960059" cy="3236701"/>
          </a:xfrm>
        </p:grpSpPr>
        <p:sp>
          <p:nvSpPr>
            <p:cNvPr id="21" name="Rectangle: Rounded Corners 20">
              <a:extLst>
                <a:ext uri="{FF2B5EF4-FFF2-40B4-BE49-F238E27FC236}">
                  <a16:creationId xmlns:a16="http://schemas.microsoft.com/office/drawing/2014/main" id="{B6DA2927-CDF9-4128-B476-5498448CD516}"/>
                </a:ext>
              </a:extLst>
            </p:cNvPr>
            <p:cNvSpPr/>
            <p:nvPr/>
          </p:nvSpPr>
          <p:spPr>
            <a:xfrm>
              <a:off x="778581" y="1664323"/>
              <a:ext cx="3299432" cy="680845"/>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2" name="Rectangle 21" descr="Typewriter">
              <a:extLst>
                <a:ext uri="{FF2B5EF4-FFF2-40B4-BE49-F238E27FC236}">
                  <a16:creationId xmlns:a16="http://schemas.microsoft.com/office/drawing/2014/main" id="{35769447-3657-4E6F-BF81-A148A2607B65}"/>
                </a:ext>
              </a:extLst>
            </p:cNvPr>
            <p:cNvSpPr/>
            <p:nvPr/>
          </p:nvSpPr>
          <p:spPr>
            <a:xfrm>
              <a:off x="984536" y="1818854"/>
              <a:ext cx="374465" cy="374465"/>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GB"/>
            </a:p>
          </p:txBody>
        </p:sp>
        <p:sp>
          <p:nvSpPr>
            <p:cNvPr id="23" name="Freeform: Shape 22">
              <a:extLst>
                <a:ext uri="{FF2B5EF4-FFF2-40B4-BE49-F238E27FC236}">
                  <a16:creationId xmlns:a16="http://schemas.microsoft.com/office/drawing/2014/main" id="{DE59EB27-AA33-4C61-8728-E9332AE010ED}"/>
                </a:ext>
              </a:extLst>
            </p:cNvPr>
            <p:cNvSpPr/>
            <p:nvPr/>
          </p:nvSpPr>
          <p:spPr>
            <a:xfrm>
              <a:off x="1564957" y="1665664"/>
              <a:ext cx="2513056" cy="680845"/>
            </a:xfrm>
            <a:custGeom>
              <a:avLst/>
              <a:gdLst>
                <a:gd name="connsiteX0" fmla="*/ 0 w 2513056"/>
                <a:gd name="connsiteY0" fmla="*/ 0 h 680845"/>
                <a:gd name="connsiteX1" fmla="*/ 2513056 w 2513056"/>
                <a:gd name="connsiteY1" fmla="*/ 0 h 680845"/>
                <a:gd name="connsiteX2" fmla="*/ 2513056 w 2513056"/>
                <a:gd name="connsiteY2" fmla="*/ 680845 h 680845"/>
                <a:gd name="connsiteX3" fmla="*/ 0 w 2513056"/>
                <a:gd name="connsiteY3" fmla="*/ 680845 h 680845"/>
                <a:gd name="connsiteX4" fmla="*/ 0 w 2513056"/>
                <a:gd name="connsiteY4" fmla="*/ 0 h 680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3056" h="680845">
                  <a:moveTo>
                    <a:pt x="0" y="0"/>
                  </a:moveTo>
                  <a:lnTo>
                    <a:pt x="2513056" y="0"/>
                  </a:lnTo>
                  <a:lnTo>
                    <a:pt x="2513056" y="680845"/>
                  </a:lnTo>
                  <a:lnTo>
                    <a:pt x="0" y="6808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056" tIns="72056" rIns="72056" bIns="72056" numCol="1" spcCol="1270" anchor="ctr" anchorCtr="0">
              <a:noAutofit/>
            </a:bodyPr>
            <a:lstStyle/>
            <a:p>
              <a:pPr marL="0" lvl="0" indent="0" algn="l" defTabSz="1244600">
                <a:lnSpc>
                  <a:spcPct val="100000"/>
                </a:lnSpc>
                <a:spcBef>
                  <a:spcPct val="0"/>
                </a:spcBef>
                <a:spcAft>
                  <a:spcPct val="35000"/>
                </a:spcAft>
                <a:buNone/>
              </a:pPr>
              <a:r>
                <a:rPr lang="en-GB" sz="2800" kern="1200" dirty="0">
                  <a:solidFill>
                    <a:srgbClr val="005C6E"/>
                  </a:solidFill>
                </a:rPr>
                <a:t>Headings</a:t>
              </a:r>
              <a:endParaRPr lang="en-US" sz="2800" kern="1200" dirty="0">
                <a:solidFill>
                  <a:srgbClr val="005C6E"/>
                </a:solidFill>
              </a:endParaRPr>
            </a:p>
          </p:txBody>
        </p:sp>
        <p:sp>
          <p:nvSpPr>
            <p:cNvPr id="24" name="Rectangle: Rounded Corners 23">
              <a:extLst>
                <a:ext uri="{FF2B5EF4-FFF2-40B4-BE49-F238E27FC236}">
                  <a16:creationId xmlns:a16="http://schemas.microsoft.com/office/drawing/2014/main" id="{986A6398-A658-4ECA-9F1C-66CF7DA3A84D}"/>
                </a:ext>
              </a:extLst>
            </p:cNvPr>
            <p:cNvSpPr/>
            <p:nvPr/>
          </p:nvSpPr>
          <p:spPr>
            <a:xfrm>
              <a:off x="778581" y="2516721"/>
              <a:ext cx="3299432" cy="680845"/>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5" name="Rectangle 24" descr="Document with solid fill">
              <a:extLst>
                <a:ext uri="{FF2B5EF4-FFF2-40B4-BE49-F238E27FC236}">
                  <a16:creationId xmlns:a16="http://schemas.microsoft.com/office/drawing/2014/main" id="{BFF517C2-8608-43FB-86FA-13834A79239A}"/>
                </a:ext>
              </a:extLst>
            </p:cNvPr>
            <p:cNvSpPr/>
            <p:nvPr/>
          </p:nvSpPr>
          <p:spPr>
            <a:xfrm>
              <a:off x="1020320" y="2697873"/>
              <a:ext cx="374465" cy="374465"/>
            </a:xfrm>
            <a:prstGeom prst="rect">
              <a:avLst/>
            </a:prstGeom>
            <a:blipFill>
              <a:blip r:embed="rId5">
                <a:extLst>
                  <a:ext uri="{96DAC541-7B7A-43D3-8B79-37D633B846F1}">
                    <asvg:svgBlip xmlns:asvg="http://schemas.microsoft.com/office/drawing/2016/SVG/main" r:embed="rId6"/>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GB"/>
            </a:p>
          </p:txBody>
        </p:sp>
        <p:sp>
          <p:nvSpPr>
            <p:cNvPr id="26" name="Freeform: Shape 25">
              <a:extLst>
                <a:ext uri="{FF2B5EF4-FFF2-40B4-BE49-F238E27FC236}">
                  <a16:creationId xmlns:a16="http://schemas.microsoft.com/office/drawing/2014/main" id="{8F69C55F-83BB-47E8-A860-535E3A9FE384}"/>
                </a:ext>
              </a:extLst>
            </p:cNvPr>
            <p:cNvSpPr/>
            <p:nvPr/>
          </p:nvSpPr>
          <p:spPr>
            <a:xfrm>
              <a:off x="1564957" y="2516721"/>
              <a:ext cx="2513056" cy="680845"/>
            </a:xfrm>
            <a:custGeom>
              <a:avLst/>
              <a:gdLst>
                <a:gd name="connsiteX0" fmla="*/ 0 w 2513056"/>
                <a:gd name="connsiteY0" fmla="*/ 0 h 680845"/>
                <a:gd name="connsiteX1" fmla="*/ 2513056 w 2513056"/>
                <a:gd name="connsiteY1" fmla="*/ 0 h 680845"/>
                <a:gd name="connsiteX2" fmla="*/ 2513056 w 2513056"/>
                <a:gd name="connsiteY2" fmla="*/ 680845 h 680845"/>
                <a:gd name="connsiteX3" fmla="*/ 0 w 2513056"/>
                <a:gd name="connsiteY3" fmla="*/ 680845 h 680845"/>
                <a:gd name="connsiteX4" fmla="*/ 0 w 2513056"/>
                <a:gd name="connsiteY4" fmla="*/ 0 h 680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3056" h="680845">
                  <a:moveTo>
                    <a:pt x="0" y="0"/>
                  </a:moveTo>
                  <a:lnTo>
                    <a:pt x="2513056" y="0"/>
                  </a:lnTo>
                  <a:lnTo>
                    <a:pt x="2513056" y="680845"/>
                  </a:lnTo>
                  <a:lnTo>
                    <a:pt x="0" y="6808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056" tIns="72056" rIns="72056" bIns="72056" numCol="1" spcCol="1270" anchor="ctr" anchorCtr="0">
              <a:noAutofit/>
            </a:bodyPr>
            <a:lstStyle/>
            <a:p>
              <a:pPr marL="0" lvl="0" indent="0" algn="l" defTabSz="1244600">
                <a:lnSpc>
                  <a:spcPct val="100000"/>
                </a:lnSpc>
                <a:spcBef>
                  <a:spcPct val="0"/>
                </a:spcBef>
                <a:spcAft>
                  <a:spcPct val="35000"/>
                </a:spcAft>
                <a:buNone/>
              </a:pPr>
              <a:r>
                <a:rPr lang="en-GB" sz="2800" kern="1200" dirty="0">
                  <a:solidFill>
                    <a:srgbClr val="005C6E"/>
                  </a:solidFill>
                </a:rPr>
                <a:t>Text</a:t>
              </a:r>
              <a:endParaRPr lang="en-US" sz="2800" kern="1200" dirty="0">
                <a:solidFill>
                  <a:srgbClr val="005C6E"/>
                </a:solidFill>
              </a:endParaRPr>
            </a:p>
          </p:txBody>
        </p:sp>
        <p:sp>
          <p:nvSpPr>
            <p:cNvPr id="27" name="Rectangle: Rounded Corners 26">
              <a:extLst>
                <a:ext uri="{FF2B5EF4-FFF2-40B4-BE49-F238E27FC236}">
                  <a16:creationId xmlns:a16="http://schemas.microsoft.com/office/drawing/2014/main" id="{5F96D1E8-1FAC-4631-89B2-06199B43FEB7}"/>
                </a:ext>
              </a:extLst>
            </p:cNvPr>
            <p:cNvSpPr/>
            <p:nvPr/>
          </p:nvSpPr>
          <p:spPr>
            <a:xfrm>
              <a:off x="778581" y="3367778"/>
              <a:ext cx="3299432" cy="680845"/>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8" name="Rectangle 27" descr="Checklist with solid fill">
              <a:extLst>
                <a:ext uri="{FF2B5EF4-FFF2-40B4-BE49-F238E27FC236}">
                  <a16:creationId xmlns:a16="http://schemas.microsoft.com/office/drawing/2014/main" id="{EBB6C799-D3D5-499B-A6C1-04EAB2590518}"/>
                </a:ext>
              </a:extLst>
            </p:cNvPr>
            <p:cNvSpPr/>
            <p:nvPr/>
          </p:nvSpPr>
          <p:spPr>
            <a:xfrm>
              <a:off x="984536" y="3520969"/>
              <a:ext cx="374465" cy="374465"/>
            </a:xfrm>
            <a:prstGeom prst="rect">
              <a:avLst/>
            </a:prstGeom>
            <a:blipFill>
              <a:blip r:embed="rId7">
                <a:extLs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GB"/>
            </a:p>
          </p:txBody>
        </p:sp>
        <p:sp>
          <p:nvSpPr>
            <p:cNvPr id="29" name="Freeform: Shape 28">
              <a:extLst>
                <a:ext uri="{FF2B5EF4-FFF2-40B4-BE49-F238E27FC236}">
                  <a16:creationId xmlns:a16="http://schemas.microsoft.com/office/drawing/2014/main" id="{140CF99E-0742-4B10-91A6-C057C316C851}"/>
                </a:ext>
              </a:extLst>
            </p:cNvPr>
            <p:cNvSpPr/>
            <p:nvPr/>
          </p:nvSpPr>
          <p:spPr>
            <a:xfrm>
              <a:off x="1564957" y="3367778"/>
              <a:ext cx="2513056" cy="680845"/>
            </a:xfrm>
            <a:custGeom>
              <a:avLst/>
              <a:gdLst>
                <a:gd name="connsiteX0" fmla="*/ 0 w 2513056"/>
                <a:gd name="connsiteY0" fmla="*/ 0 h 680845"/>
                <a:gd name="connsiteX1" fmla="*/ 2513056 w 2513056"/>
                <a:gd name="connsiteY1" fmla="*/ 0 h 680845"/>
                <a:gd name="connsiteX2" fmla="*/ 2513056 w 2513056"/>
                <a:gd name="connsiteY2" fmla="*/ 680845 h 680845"/>
                <a:gd name="connsiteX3" fmla="*/ 0 w 2513056"/>
                <a:gd name="connsiteY3" fmla="*/ 680845 h 680845"/>
                <a:gd name="connsiteX4" fmla="*/ 0 w 2513056"/>
                <a:gd name="connsiteY4" fmla="*/ 0 h 680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3056" h="680845">
                  <a:moveTo>
                    <a:pt x="0" y="0"/>
                  </a:moveTo>
                  <a:lnTo>
                    <a:pt x="2513056" y="0"/>
                  </a:lnTo>
                  <a:lnTo>
                    <a:pt x="2513056" y="680845"/>
                  </a:lnTo>
                  <a:lnTo>
                    <a:pt x="0" y="6808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056" tIns="72056" rIns="72056" bIns="72056" numCol="1" spcCol="1270" anchor="ctr" anchorCtr="0">
              <a:noAutofit/>
            </a:bodyPr>
            <a:lstStyle/>
            <a:p>
              <a:pPr marL="0" lvl="0" indent="0" algn="l" defTabSz="1244600">
                <a:lnSpc>
                  <a:spcPct val="100000"/>
                </a:lnSpc>
                <a:spcBef>
                  <a:spcPct val="0"/>
                </a:spcBef>
                <a:spcAft>
                  <a:spcPct val="35000"/>
                </a:spcAft>
                <a:buNone/>
              </a:pPr>
              <a:r>
                <a:rPr lang="en-US" sz="2800" kern="1200" dirty="0">
                  <a:solidFill>
                    <a:srgbClr val="005C6E"/>
                  </a:solidFill>
                </a:rPr>
                <a:t>Lists</a:t>
              </a:r>
            </a:p>
          </p:txBody>
        </p:sp>
        <p:sp>
          <p:nvSpPr>
            <p:cNvPr id="30" name="Rectangle: Rounded Corners 29">
              <a:extLst>
                <a:ext uri="{FF2B5EF4-FFF2-40B4-BE49-F238E27FC236}">
                  <a16:creationId xmlns:a16="http://schemas.microsoft.com/office/drawing/2014/main" id="{A29A9F23-6CB1-4B10-A566-B5DBB98D02E9}"/>
                </a:ext>
              </a:extLst>
            </p:cNvPr>
            <p:cNvSpPr/>
            <p:nvPr/>
          </p:nvSpPr>
          <p:spPr>
            <a:xfrm>
              <a:off x="2439208" y="4220179"/>
              <a:ext cx="3299432" cy="680845"/>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32" name="Freeform: Shape 31">
              <a:extLst>
                <a:ext uri="{FF2B5EF4-FFF2-40B4-BE49-F238E27FC236}">
                  <a16:creationId xmlns:a16="http://schemas.microsoft.com/office/drawing/2014/main" id="{3511A66C-1C2B-471C-AF48-F4C148C60DC7}"/>
                </a:ext>
              </a:extLst>
            </p:cNvPr>
            <p:cNvSpPr/>
            <p:nvPr/>
          </p:nvSpPr>
          <p:spPr>
            <a:xfrm>
              <a:off x="2983849" y="4197815"/>
              <a:ext cx="2719011" cy="680845"/>
            </a:xfrm>
            <a:custGeom>
              <a:avLst/>
              <a:gdLst>
                <a:gd name="connsiteX0" fmla="*/ 0 w 2513056"/>
                <a:gd name="connsiteY0" fmla="*/ 0 h 680845"/>
                <a:gd name="connsiteX1" fmla="*/ 2513056 w 2513056"/>
                <a:gd name="connsiteY1" fmla="*/ 0 h 680845"/>
                <a:gd name="connsiteX2" fmla="*/ 2513056 w 2513056"/>
                <a:gd name="connsiteY2" fmla="*/ 680845 h 680845"/>
                <a:gd name="connsiteX3" fmla="*/ 0 w 2513056"/>
                <a:gd name="connsiteY3" fmla="*/ 680845 h 680845"/>
                <a:gd name="connsiteX4" fmla="*/ 0 w 2513056"/>
                <a:gd name="connsiteY4" fmla="*/ 0 h 680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3056" h="680845">
                  <a:moveTo>
                    <a:pt x="0" y="0"/>
                  </a:moveTo>
                  <a:lnTo>
                    <a:pt x="2513056" y="0"/>
                  </a:lnTo>
                  <a:lnTo>
                    <a:pt x="2513056" y="680845"/>
                  </a:lnTo>
                  <a:lnTo>
                    <a:pt x="0" y="6808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056" tIns="72056" rIns="72056" bIns="72056" numCol="1" spcCol="1270" anchor="ctr" anchorCtr="0">
              <a:noAutofit/>
            </a:bodyPr>
            <a:lstStyle/>
            <a:p>
              <a:pPr marL="0" lvl="0" indent="0" algn="l" defTabSz="1244600">
                <a:lnSpc>
                  <a:spcPct val="100000"/>
                </a:lnSpc>
                <a:spcBef>
                  <a:spcPct val="0"/>
                </a:spcBef>
                <a:spcAft>
                  <a:spcPct val="35000"/>
                </a:spcAft>
                <a:buNone/>
              </a:pPr>
              <a:r>
                <a:rPr lang="en-US" sz="2800" kern="1200" dirty="0">
                  <a:solidFill>
                    <a:srgbClr val="005C6E"/>
                  </a:solidFill>
                </a:rPr>
                <a:t>Table of contents</a:t>
              </a:r>
            </a:p>
          </p:txBody>
        </p:sp>
      </p:grpSp>
      <p:grpSp>
        <p:nvGrpSpPr>
          <p:cNvPr id="5" name="Group 4" descr="Images, Complex images, Tables">
            <a:extLst>
              <a:ext uri="{FF2B5EF4-FFF2-40B4-BE49-F238E27FC236}">
                <a16:creationId xmlns:a16="http://schemas.microsoft.com/office/drawing/2014/main" id="{C2F45E85-FE64-43DE-8A91-3BFB798361A4}"/>
              </a:ext>
            </a:extLst>
          </p:cNvPr>
          <p:cNvGrpSpPr/>
          <p:nvPr/>
        </p:nvGrpSpPr>
        <p:grpSpPr>
          <a:xfrm>
            <a:off x="4886557" y="1664321"/>
            <a:ext cx="3799565" cy="2383597"/>
            <a:chOff x="4886557" y="1664321"/>
            <a:chExt cx="3799565" cy="2383597"/>
          </a:xfrm>
        </p:grpSpPr>
        <p:sp>
          <p:nvSpPr>
            <p:cNvPr id="8" name="Rectangle: Rounded Corners 7">
              <a:extLst>
                <a:ext uri="{FF2B5EF4-FFF2-40B4-BE49-F238E27FC236}">
                  <a16:creationId xmlns:a16="http://schemas.microsoft.com/office/drawing/2014/main" id="{6493B13A-B090-47D0-BD77-EA7C01BE26A1}"/>
                </a:ext>
              </a:extLst>
            </p:cNvPr>
            <p:cNvSpPr/>
            <p:nvPr/>
          </p:nvSpPr>
          <p:spPr>
            <a:xfrm>
              <a:off x="4886557" y="1664321"/>
              <a:ext cx="3299432" cy="682516"/>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0" name="Freeform: Shape 9">
              <a:extLst>
                <a:ext uri="{FF2B5EF4-FFF2-40B4-BE49-F238E27FC236}">
                  <a16:creationId xmlns:a16="http://schemas.microsoft.com/office/drawing/2014/main" id="{35943DB7-43B9-4748-8745-EABA95FDF6F8}"/>
                </a:ext>
              </a:extLst>
            </p:cNvPr>
            <p:cNvSpPr/>
            <p:nvPr/>
          </p:nvSpPr>
          <p:spPr>
            <a:xfrm>
              <a:off x="5281101" y="1909666"/>
              <a:ext cx="3405021" cy="253738"/>
            </a:xfrm>
            <a:custGeom>
              <a:avLst/>
              <a:gdLst>
                <a:gd name="connsiteX0" fmla="*/ 0 w 3405021"/>
                <a:gd name="connsiteY0" fmla="*/ 0 h 253738"/>
                <a:gd name="connsiteX1" fmla="*/ 3405021 w 3405021"/>
                <a:gd name="connsiteY1" fmla="*/ 0 h 253738"/>
                <a:gd name="connsiteX2" fmla="*/ 3405021 w 3405021"/>
                <a:gd name="connsiteY2" fmla="*/ 253738 h 253738"/>
                <a:gd name="connsiteX3" fmla="*/ 0 w 3405021"/>
                <a:gd name="connsiteY3" fmla="*/ 253738 h 253738"/>
                <a:gd name="connsiteX4" fmla="*/ 0 w 3405021"/>
                <a:gd name="connsiteY4" fmla="*/ 0 h 253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5021" h="253738">
                  <a:moveTo>
                    <a:pt x="0" y="0"/>
                  </a:moveTo>
                  <a:lnTo>
                    <a:pt x="3405021" y="0"/>
                  </a:lnTo>
                  <a:lnTo>
                    <a:pt x="3405021" y="253738"/>
                  </a:lnTo>
                  <a:lnTo>
                    <a:pt x="0" y="2537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854" tIns="26854" rIns="26854" bIns="26854" numCol="1" spcCol="1270" anchor="ctr" anchorCtr="0">
              <a:noAutofit/>
            </a:bodyPr>
            <a:lstStyle/>
            <a:p>
              <a:pPr marL="0" lvl="0" indent="0" algn="l" defTabSz="1244600">
                <a:lnSpc>
                  <a:spcPct val="100000"/>
                </a:lnSpc>
                <a:spcBef>
                  <a:spcPct val="0"/>
                </a:spcBef>
                <a:spcAft>
                  <a:spcPct val="35000"/>
                </a:spcAft>
                <a:buNone/>
              </a:pPr>
              <a:r>
                <a:rPr lang="en-GB" sz="2800" kern="1200" dirty="0">
                  <a:solidFill>
                    <a:srgbClr val="005C6E"/>
                  </a:solidFill>
                </a:rPr>
                <a:t>    Images</a:t>
              </a:r>
              <a:endParaRPr lang="en-US" sz="2800" kern="1200" dirty="0">
                <a:solidFill>
                  <a:srgbClr val="005C6E"/>
                </a:solidFill>
              </a:endParaRPr>
            </a:p>
          </p:txBody>
        </p:sp>
        <p:sp>
          <p:nvSpPr>
            <p:cNvPr id="11" name="Rectangle: Rounded Corners 10">
              <a:extLst>
                <a:ext uri="{FF2B5EF4-FFF2-40B4-BE49-F238E27FC236}">
                  <a16:creationId xmlns:a16="http://schemas.microsoft.com/office/drawing/2014/main" id="{3B927646-144C-4040-867A-CBD43B153726}"/>
                </a:ext>
              </a:extLst>
            </p:cNvPr>
            <p:cNvSpPr/>
            <p:nvPr/>
          </p:nvSpPr>
          <p:spPr>
            <a:xfrm>
              <a:off x="4886557" y="2517426"/>
              <a:ext cx="3299432" cy="682516"/>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3" name="Freeform: Shape 12">
              <a:extLst>
                <a:ext uri="{FF2B5EF4-FFF2-40B4-BE49-F238E27FC236}">
                  <a16:creationId xmlns:a16="http://schemas.microsoft.com/office/drawing/2014/main" id="{3DBE9641-61CB-460A-AC98-8BB702102DCE}"/>
                </a:ext>
              </a:extLst>
            </p:cNvPr>
            <p:cNvSpPr/>
            <p:nvPr/>
          </p:nvSpPr>
          <p:spPr>
            <a:xfrm>
              <a:off x="5575744" y="2743513"/>
              <a:ext cx="2547936" cy="253738"/>
            </a:xfrm>
            <a:custGeom>
              <a:avLst/>
              <a:gdLst>
                <a:gd name="connsiteX0" fmla="*/ 0 w 2334957"/>
                <a:gd name="connsiteY0" fmla="*/ 0 h 253738"/>
                <a:gd name="connsiteX1" fmla="*/ 2334957 w 2334957"/>
                <a:gd name="connsiteY1" fmla="*/ 0 h 253738"/>
                <a:gd name="connsiteX2" fmla="*/ 2334957 w 2334957"/>
                <a:gd name="connsiteY2" fmla="*/ 253738 h 253738"/>
                <a:gd name="connsiteX3" fmla="*/ 0 w 2334957"/>
                <a:gd name="connsiteY3" fmla="*/ 253738 h 253738"/>
                <a:gd name="connsiteX4" fmla="*/ 0 w 2334957"/>
                <a:gd name="connsiteY4" fmla="*/ 0 h 253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957" h="253738">
                  <a:moveTo>
                    <a:pt x="0" y="0"/>
                  </a:moveTo>
                  <a:lnTo>
                    <a:pt x="2334957" y="0"/>
                  </a:lnTo>
                  <a:lnTo>
                    <a:pt x="2334957" y="253738"/>
                  </a:lnTo>
                  <a:lnTo>
                    <a:pt x="0" y="2537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854" tIns="26854" rIns="26854" bIns="26854" numCol="1" spcCol="1270" anchor="ctr" anchorCtr="0">
              <a:noAutofit/>
            </a:bodyPr>
            <a:lstStyle/>
            <a:p>
              <a:pPr marL="0" lvl="0" indent="0" algn="l" defTabSz="1244600">
                <a:lnSpc>
                  <a:spcPct val="100000"/>
                </a:lnSpc>
                <a:spcBef>
                  <a:spcPct val="0"/>
                </a:spcBef>
                <a:spcAft>
                  <a:spcPct val="35000"/>
                </a:spcAft>
                <a:buNone/>
              </a:pPr>
              <a:r>
                <a:rPr lang="en-GB" sz="2800" kern="1200" dirty="0">
                  <a:solidFill>
                    <a:srgbClr val="005C6E"/>
                  </a:solidFill>
                </a:rPr>
                <a:t>Complex images</a:t>
              </a:r>
              <a:endParaRPr lang="en-US" sz="2800" kern="1200" dirty="0">
                <a:solidFill>
                  <a:srgbClr val="005C6E"/>
                </a:solidFill>
              </a:endParaRPr>
            </a:p>
          </p:txBody>
        </p:sp>
        <p:sp>
          <p:nvSpPr>
            <p:cNvPr id="14" name="Rectangle: Rounded Corners 13">
              <a:extLst>
                <a:ext uri="{FF2B5EF4-FFF2-40B4-BE49-F238E27FC236}">
                  <a16:creationId xmlns:a16="http://schemas.microsoft.com/office/drawing/2014/main" id="{5BE57DD4-D00E-4CAD-913B-9BE494CD30A4}"/>
                </a:ext>
              </a:extLst>
            </p:cNvPr>
            <p:cNvSpPr/>
            <p:nvPr/>
          </p:nvSpPr>
          <p:spPr>
            <a:xfrm>
              <a:off x="4886557" y="3365402"/>
              <a:ext cx="3299432" cy="682516"/>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6" name="Freeform: Shape 15">
              <a:extLst>
                <a:ext uri="{FF2B5EF4-FFF2-40B4-BE49-F238E27FC236}">
                  <a16:creationId xmlns:a16="http://schemas.microsoft.com/office/drawing/2014/main" id="{5A381049-711B-40CF-B03C-A480CFD0D2DB}"/>
                </a:ext>
              </a:extLst>
            </p:cNvPr>
            <p:cNvSpPr/>
            <p:nvPr/>
          </p:nvSpPr>
          <p:spPr>
            <a:xfrm>
              <a:off x="5674863" y="3365402"/>
              <a:ext cx="2334957" cy="253738"/>
            </a:xfrm>
            <a:custGeom>
              <a:avLst/>
              <a:gdLst>
                <a:gd name="connsiteX0" fmla="*/ 0 w 2334957"/>
                <a:gd name="connsiteY0" fmla="*/ 0 h 253738"/>
                <a:gd name="connsiteX1" fmla="*/ 2334957 w 2334957"/>
                <a:gd name="connsiteY1" fmla="*/ 0 h 253738"/>
                <a:gd name="connsiteX2" fmla="*/ 2334957 w 2334957"/>
                <a:gd name="connsiteY2" fmla="*/ 253738 h 253738"/>
                <a:gd name="connsiteX3" fmla="*/ 0 w 2334957"/>
                <a:gd name="connsiteY3" fmla="*/ 253738 h 253738"/>
                <a:gd name="connsiteX4" fmla="*/ 0 w 2334957"/>
                <a:gd name="connsiteY4" fmla="*/ 0 h 253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957" h="253738">
                  <a:moveTo>
                    <a:pt x="0" y="0"/>
                  </a:moveTo>
                  <a:lnTo>
                    <a:pt x="2334957" y="0"/>
                  </a:lnTo>
                  <a:lnTo>
                    <a:pt x="2334957" y="253738"/>
                  </a:lnTo>
                  <a:lnTo>
                    <a:pt x="0" y="2537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854" tIns="26854" rIns="26854" bIns="26854" numCol="1" spcCol="1270" anchor="ctr" anchorCtr="0">
              <a:noAutofit/>
            </a:bodyPr>
            <a:lstStyle/>
            <a:p>
              <a:pPr marL="0" lvl="0" indent="0" algn="l" defTabSz="1244600">
                <a:lnSpc>
                  <a:spcPct val="100000"/>
                </a:lnSpc>
                <a:spcBef>
                  <a:spcPct val="0"/>
                </a:spcBef>
                <a:spcAft>
                  <a:spcPct val="35000"/>
                </a:spcAft>
                <a:buNone/>
              </a:pPr>
              <a:endParaRPr lang="en-US" sz="2800" kern="1200"/>
            </a:p>
          </p:txBody>
        </p:sp>
      </p:grpSp>
      <p:sp>
        <p:nvSpPr>
          <p:cNvPr id="33" name="Rectangle 32">
            <a:extLst>
              <a:ext uri="{FF2B5EF4-FFF2-40B4-BE49-F238E27FC236}">
                <a16:creationId xmlns:a16="http://schemas.microsoft.com/office/drawing/2014/main" id="{EB1AEB75-CAF9-47F2-9DA6-9E5121C36A43}"/>
              </a:ext>
              <a:ext uri="{C183D7F6-B498-43B3-948B-1728B52AA6E4}">
                <adec:decorative xmlns:adec="http://schemas.microsoft.com/office/drawing/2017/decorative" val="1"/>
              </a:ext>
            </a:extLst>
          </p:cNvPr>
          <p:cNvSpPr/>
          <p:nvPr/>
        </p:nvSpPr>
        <p:spPr>
          <a:xfrm flipV="1">
            <a:off x="2608465" y="4351004"/>
            <a:ext cx="375384" cy="457804"/>
          </a:xfrm>
          <a:prstGeom prst="rect">
            <a:avLst/>
          </a:prstGeom>
          <a: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GB"/>
          </a:p>
        </p:txBody>
      </p:sp>
      <p:sp>
        <p:nvSpPr>
          <p:cNvPr id="35" name="Rectangle 34">
            <a:extLst>
              <a:ext uri="{FF2B5EF4-FFF2-40B4-BE49-F238E27FC236}">
                <a16:creationId xmlns:a16="http://schemas.microsoft.com/office/drawing/2014/main" id="{D884B0DA-B708-405C-A169-A38B24FA996F}"/>
              </a:ext>
              <a:ext uri="{C183D7F6-B498-43B3-948B-1728B52AA6E4}">
                <adec:decorative xmlns:adec="http://schemas.microsoft.com/office/drawing/2017/decorative" val="1"/>
              </a:ext>
            </a:extLst>
          </p:cNvPr>
          <p:cNvSpPr/>
          <p:nvPr/>
        </p:nvSpPr>
        <p:spPr>
          <a:xfrm>
            <a:off x="5093409" y="3520969"/>
            <a:ext cx="375384" cy="375384"/>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GB"/>
          </a:p>
        </p:txBody>
      </p:sp>
      <p:sp>
        <p:nvSpPr>
          <p:cNvPr id="38" name="Rectangle 37">
            <a:extLst>
              <a:ext uri="{FF2B5EF4-FFF2-40B4-BE49-F238E27FC236}">
                <a16:creationId xmlns:a16="http://schemas.microsoft.com/office/drawing/2014/main" id="{8ECC79B4-FB80-4713-A22A-67C1029B2B9E}"/>
              </a:ext>
              <a:ext uri="{C183D7F6-B498-43B3-948B-1728B52AA6E4}">
                <adec:decorative xmlns:adec="http://schemas.microsoft.com/office/drawing/2017/decorative" val="1"/>
              </a:ext>
            </a:extLst>
          </p:cNvPr>
          <p:cNvSpPr/>
          <p:nvPr/>
        </p:nvSpPr>
        <p:spPr>
          <a:xfrm>
            <a:off x="5116274" y="2722997"/>
            <a:ext cx="375384" cy="375384"/>
          </a:xfrm>
          <a:prstGeom prst="rect">
            <a:avLst/>
          </a:prstGeom>
          <a:blipFill rotWithShape="1">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GB"/>
          </a:p>
        </p:txBody>
      </p:sp>
      <p:sp>
        <p:nvSpPr>
          <p:cNvPr id="3" name="TextBox 2">
            <a:extLst>
              <a:ext uri="{FF2B5EF4-FFF2-40B4-BE49-F238E27FC236}">
                <a16:creationId xmlns:a16="http://schemas.microsoft.com/office/drawing/2014/main" id="{6AD4D8DD-C378-4DF5-8545-862BB3E221E5}"/>
              </a:ext>
              <a:ext uri="{C183D7F6-B498-43B3-948B-1728B52AA6E4}">
                <adec:decorative xmlns:adec="http://schemas.microsoft.com/office/drawing/2017/decorative" val="1"/>
              </a:ext>
            </a:extLst>
          </p:cNvPr>
          <p:cNvSpPr txBox="1"/>
          <p:nvPr/>
        </p:nvSpPr>
        <p:spPr>
          <a:xfrm>
            <a:off x="5491658" y="3436884"/>
            <a:ext cx="3121572" cy="523220"/>
          </a:xfrm>
          <a:prstGeom prst="rect">
            <a:avLst/>
          </a:prstGeom>
          <a:noFill/>
        </p:spPr>
        <p:txBody>
          <a:bodyPr wrap="square" rtlCol="0">
            <a:spAutoFit/>
          </a:bodyPr>
          <a:lstStyle/>
          <a:p>
            <a:r>
              <a:rPr lang="en-GB" sz="2800" dirty="0">
                <a:solidFill>
                  <a:srgbClr val="005C6E"/>
                </a:solidFill>
                <a:latin typeface="Calibri"/>
              </a:rPr>
              <a:t>Tables</a:t>
            </a:r>
          </a:p>
        </p:txBody>
      </p:sp>
      <p:sp>
        <p:nvSpPr>
          <p:cNvPr id="39" name="Rectangle 38">
            <a:extLst>
              <a:ext uri="{FF2B5EF4-FFF2-40B4-BE49-F238E27FC236}">
                <a16:creationId xmlns:a16="http://schemas.microsoft.com/office/drawing/2014/main" id="{0724214D-7C76-4381-9433-F923C3C512C1}"/>
              </a:ext>
              <a:ext uri="{C183D7F6-B498-43B3-948B-1728B52AA6E4}">
                <adec:decorative xmlns:adec="http://schemas.microsoft.com/office/drawing/2017/decorative" val="1"/>
              </a:ext>
            </a:extLst>
          </p:cNvPr>
          <p:cNvSpPr/>
          <p:nvPr/>
        </p:nvSpPr>
        <p:spPr>
          <a:xfrm>
            <a:off x="5117193" y="1865027"/>
            <a:ext cx="374465" cy="374465"/>
          </a:xfrm>
          <a:prstGeom prst="rect">
            <a:avLst/>
          </a:prstGeom>
          <a: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GB" dirty="0"/>
          </a:p>
        </p:txBody>
      </p:sp>
    </p:spTree>
    <p:extLst>
      <p:ext uri="{BB962C8B-B14F-4D97-AF65-F5344CB8AC3E}">
        <p14:creationId xmlns:p14="http://schemas.microsoft.com/office/powerpoint/2010/main" val="4022158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8B2954F8-7730-D047-B055-3EFE2EAA8ABE}"/>
              </a:ext>
            </a:extLst>
          </p:cNvPr>
          <p:cNvSpPr>
            <a:spLocks noGrp="1"/>
          </p:cNvSpPr>
          <p:nvPr>
            <p:ph type="title"/>
          </p:nvPr>
        </p:nvSpPr>
        <p:spPr>
          <a:xfrm>
            <a:off x="457200" y="571500"/>
            <a:ext cx="8229600" cy="800100"/>
          </a:xfrm>
        </p:spPr>
        <p:txBody>
          <a:bodyPr/>
          <a:lstStyle/>
          <a:p>
            <a:pPr eaLnBrk="1" hangingPunct="1"/>
            <a:r>
              <a:rPr lang="en-US" altLang="en-US" sz="2535" dirty="0">
                <a:latin typeface="Arial" panose="020B0604020202020204" pitchFamily="34" charset="0"/>
                <a:cs typeface="Arial" panose="020B0604020202020204" pitchFamily="34" charset="0"/>
              </a:rPr>
              <a:t>Welcome</a:t>
            </a:r>
          </a:p>
        </p:txBody>
      </p:sp>
      <p:sp>
        <p:nvSpPr>
          <p:cNvPr id="10242" name="Content Placeholder 2">
            <a:extLst>
              <a:ext uri="{FF2B5EF4-FFF2-40B4-BE49-F238E27FC236}">
                <a16:creationId xmlns:a16="http://schemas.microsoft.com/office/drawing/2014/main" id="{52844D0B-35A4-854A-89DC-1BF83C9A2131}"/>
              </a:ext>
            </a:extLst>
          </p:cNvPr>
          <p:cNvSpPr>
            <a:spLocks noGrp="1"/>
          </p:cNvSpPr>
          <p:nvPr>
            <p:ph idx="1"/>
          </p:nvPr>
        </p:nvSpPr>
        <p:spPr>
          <a:xfrm>
            <a:off x="457200" y="1591315"/>
            <a:ext cx="8229600" cy="3117162"/>
          </a:xfrm>
        </p:spPr>
        <p:txBody>
          <a:bodyPr/>
          <a:lstStyle/>
          <a:p>
            <a:pPr eaLnBrk="1" hangingPunct="1"/>
            <a:r>
              <a:rPr lang="en-US" altLang="en-US" sz="2400" dirty="0">
                <a:latin typeface="Arial" panose="020B0604020202020204" pitchFamily="34" charset="0"/>
                <a:cs typeface="Arial" panose="020B0604020202020204" pitchFamily="34" charset="0"/>
              </a:rPr>
              <a:t>This session is recorded and the recording will be sent after the session along with the slide deck</a:t>
            </a:r>
          </a:p>
          <a:p>
            <a:pPr eaLnBrk="1" hangingPunct="1"/>
            <a:r>
              <a:rPr lang="en-US" altLang="en-US" sz="2400" dirty="0">
                <a:latin typeface="Arial" panose="020B0604020202020204" pitchFamily="34" charset="0"/>
                <a:cs typeface="Arial" panose="020B0604020202020204" pitchFamily="34" charset="0"/>
              </a:rPr>
              <a:t>Automated captions are available and can be turned on from the meeting controls</a:t>
            </a:r>
          </a:p>
          <a:p>
            <a:pPr eaLnBrk="1" hangingPunct="1"/>
            <a:r>
              <a:rPr lang="en-US" altLang="en-US" sz="2400" dirty="0">
                <a:latin typeface="Arial" panose="020B0604020202020204" pitchFamily="34" charset="0"/>
                <a:cs typeface="Arial" panose="020B0604020202020204" pitchFamily="34" charset="0"/>
              </a:rPr>
              <a:t>Please add questions to the chat and I’ll pause for questions after each section </a:t>
            </a:r>
          </a:p>
          <a:p>
            <a:pPr eaLnBrk="1" hangingPunct="1"/>
            <a:r>
              <a:rPr lang="en-US" altLang="en-US" sz="2400" dirty="0">
                <a:latin typeface="Arial" panose="020B0604020202020204" pitchFamily="34" charset="0"/>
                <a:cs typeface="Arial" panose="020B0604020202020204" pitchFamily="34" charset="0"/>
                <a:hlinkClick r:id="rId3"/>
              </a:rPr>
              <a:t>Demo file</a:t>
            </a:r>
            <a:r>
              <a:rPr lang="en-US" altLang="en-US" sz="2400" dirty="0">
                <a:latin typeface="Arial" panose="020B0604020202020204" pitchFamily="34" charset="0"/>
                <a:cs typeface="Arial" panose="020B0604020202020204" pitchFamily="34" charset="0"/>
              </a:rPr>
              <a:t> is available</a:t>
            </a:r>
          </a:p>
        </p:txBody>
      </p:sp>
    </p:spTree>
    <p:extLst>
      <p:ext uri="{BB962C8B-B14F-4D97-AF65-F5344CB8AC3E}">
        <p14:creationId xmlns:p14="http://schemas.microsoft.com/office/powerpoint/2010/main" val="2719883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B2CA2-0345-4C0A-85DF-B3D486500991}"/>
              </a:ext>
            </a:extLst>
          </p:cNvPr>
          <p:cNvSpPr>
            <a:spLocks noGrp="1"/>
          </p:cNvSpPr>
          <p:nvPr>
            <p:ph type="title"/>
          </p:nvPr>
        </p:nvSpPr>
        <p:spPr/>
        <p:txBody>
          <a:bodyPr/>
          <a:lstStyle/>
          <a:p>
            <a:r>
              <a:rPr lang="en-GB" dirty="0"/>
              <a:t>Example: Headings </a:t>
            </a:r>
          </a:p>
        </p:txBody>
      </p:sp>
      <p:sp>
        <p:nvSpPr>
          <p:cNvPr id="3" name="Content Placeholder 2">
            <a:extLst>
              <a:ext uri="{FF2B5EF4-FFF2-40B4-BE49-F238E27FC236}">
                <a16:creationId xmlns:a16="http://schemas.microsoft.com/office/drawing/2014/main" id="{876287E8-2931-4EA1-9885-184ED8528B52}"/>
              </a:ext>
            </a:extLst>
          </p:cNvPr>
          <p:cNvSpPr>
            <a:spLocks noGrp="1"/>
          </p:cNvSpPr>
          <p:nvPr>
            <p:ph idx="1"/>
          </p:nvPr>
        </p:nvSpPr>
        <p:spPr>
          <a:xfrm>
            <a:off x="515156" y="1755227"/>
            <a:ext cx="3657451" cy="3224888"/>
          </a:xfrm>
        </p:spPr>
        <p:txBody>
          <a:bodyPr/>
          <a:lstStyle/>
          <a:p>
            <a:pPr marL="285750" lvl="1" indent="-285750"/>
            <a:r>
              <a:rPr lang="en-GB" sz="1800" dirty="0"/>
              <a:t>Don’t use styling alone for headings</a:t>
            </a:r>
          </a:p>
          <a:p>
            <a:pPr marL="0" lvl="1" indent="0">
              <a:buNone/>
            </a:pPr>
            <a:endParaRPr lang="en-GB" sz="1800" dirty="0"/>
          </a:p>
          <a:p>
            <a:pPr marL="285750" lvl="1" indent="-285750"/>
            <a:r>
              <a:rPr lang="en-GB" sz="1800" dirty="0"/>
              <a:t>In the Paragraph Style Options, export tags:  H1 – H6. </a:t>
            </a:r>
          </a:p>
          <a:p>
            <a:pPr marL="285750" lvl="1" indent="-285750"/>
            <a:endParaRPr lang="en-GB" sz="1800" dirty="0"/>
          </a:p>
          <a:p>
            <a:pPr marL="285750" lvl="1" indent="-285750"/>
            <a:r>
              <a:rPr lang="en-GB" sz="1800" dirty="0"/>
              <a:t>Use a logical heading order to ensure the visual structure of the page is perceivable to those who can’t see it.</a:t>
            </a:r>
          </a:p>
          <a:p>
            <a:pPr marL="0" lvl="1" indent="0">
              <a:buNone/>
            </a:pPr>
            <a:endParaRPr lang="en-GB" sz="1800" dirty="0"/>
          </a:p>
          <a:p>
            <a:pPr marL="0" indent="0">
              <a:buNone/>
            </a:pPr>
            <a:endParaRPr lang="en-GB" sz="900" dirty="0"/>
          </a:p>
          <a:p>
            <a:pPr marL="0" lvl="1" indent="0">
              <a:buNone/>
            </a:pPr>
            <a:endParaRPr lang="en-GB" sz="1800" dirty="0"/>
          </a:p>
        </p:txBody>
      </p:sp>
      <p:pic>
        <p:nvPicPr>
          <p:cNvPr id="8" name="Picture 7">
            <a:extLst>
              <a:ext uri="{FF2B5EF4-FFF2-40B4-BE49-F238E27FC236}">
                <a16:creationId xmlns:a16="http://schemas.microsoft.com/office/drawing/2014/main" id="{C5608C2D-123F-4015-B8EC-0C7457A1966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938050" y="1755227"/>
            <a:ext cx="3457223" cy="3090042"/>
          </a:xfrm>
          <a:prstGeom prst="rect">
            <a:avLst/>
          </a:prstGeom>
          <a:ln>
            <a:solidFill>
              <a:schemeClr val="bg1">
                <a:lumMod val="75000"/>
              </a:schemeClr>
            </a:solidFill>
          </a:ln>
        </p:spPr>
      </p:pic>
    </p:spTree>
    <p:extLst>
      <p:ext uri="{BB962C8B-B14F-4D97-AF65-F5344CB8AC3E}">
        <p14:creationId xmlns:p14="http://schemas.microsoft.com/office/powerpoint/2010/main" val="2149740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B2CA2-0345-4C0A-85DF-B3D486500991}"/>
              </a:ext>
            </a:extLst>
          </p:cNvPr>
          <p:cNvSpPr>
            <a:spLocks noGrp="1"/>
          </p:cNvSpPr>
          <p:nvPr>
            <p:ph type="title"/>
          </p:nvPr>
        </p:nvSpPr>
        <p:spPr/>
        <p:txBody>
          <a:bodyPr/>
          <a:lstStyle/>
          <a:p>
            <a:r>
              <a:rPr lang="en-GB" dirty="0"/>
              <a:t>Example: Body text</a:t>
            </a:r>
          </a:p>
        </p:txBody>
      </p:sp>
      <p:sp>
        <p:nvSpPr>
          <p:cNvPr id="3" name="Content Placeholder 2">
            <a:extLst>
              <a:ext uri="{FF2B5EF4-FFF2-40B4-BE49-F238E27FC236}">
                <a16:creationId xmlns:a16="http://schemas.microsoft.com/office/drawing/2014/main" id="{876287E8-2931-4EA1-9885-184ED8528B52}"/>
              </a:ext>
            </a:extLst>
          </p:cNvPr>
          <p:cNvSpPr>
            <a:spLocks noGrp="1"/>
          </p:cNvSpPr>
          <p:nvPr>
            <p:ph idx="1"/>
          </p:nvPr>
        </p:nvSpPr>
        <p:spPr>
          <a:xfrm>
            <a:off x="541283" y="1677085"/>
            <a:ext cx="3657451" cy="2933698"/>
          </a:xfrm>
        </p:spPr>
        <p:txBody>
          <a:bodyPr/>
          <a:lstStyle/>
          <a:p>
            <a:pPr marL="285750" lvl="1" indent="-285750"/>
            <a:r>
              <a:rPr lang="en-GB" sz="1800" dirty="0"/>
              <a:t>In the Paragraph Style Options, </a:t>
            </a:r>
            <a:r>
              <a:rPr lang="en-GB" sz="1800" b="1" dirty="0"/>
              <a:t>export P tag</a:t>
            </a:r>
          </a:p>
          <a:p>
            <a:pPr marL="0" lvl="1" indent="0">
              <a:buNone/>
            </a:pPr>
            <a:endParaRPr lang="en-GB" sz="1800" dirty="0"/>
          </a:p>
          <a:p>
            <a:pPr marL="341710" lvl="1" indent="-341710"/>
            <a:r>
              <a:rPr lang="en-GB" sz="1800" b="1" dirty="0"/>
              <a:t>Use threaded text frames for continuous content between frames </a:t>
            </a:r>
            <a:r>
              <a:rPr lang="en-GB" sz="1800" dirty="0"/>
              <a:t>so that assistive technologies will read the text uninterrupted</a:t>
            </a:r>
          </a:p>
          <a:p>
            <a:pPr marL="341710" lvl="1" indent="-341710"/>
            <a:endParaRPr lang="en-GB" sz="1800" dirty="0"/>
          </a:p>
          <a:p>
            <a:pPr marL="341710" lvl="1" indent="-341710"/>
            <a:endParaRPr lang="en-GB" sz="1800" dirty="0"/>
          </a:p>
          <a:p>
            <a:pPr marL="341710" lvl="1" indent="-341710"/>
            <a:endParaRPr lang="en-GB" sz="1800" dirty="0"/>
          </a:p>
          <a:p>
            <a:pPr marL="0" lvl="1" indent="0">
              <a:buNone/>
            </a:pPr>
            <a:endParaRPr lang="en-GB" sz="1800" dirty="0"/>
          </a:p>
          <a:p>
            <a:pPr marL="341710" lvl="1" indent="-341710"/>
            <a:endParaRPr lang="en-GB" sz="1800" dirty="0"/>
          </a:p>
          <a:p>
            <a:pPr marL="0" lvl="1" indent="0">
              <a:buNone/>
            </a:pPr>
            <a:endParaRPr lang="en-GB" sz="1800" dirty="0"/>
          </a:p>
          <a:p>
            <a:pPr marL="0" indent="0">
              <a:buNone/>
            </a:pPr>
            <a:endParaRPr lang="en-GB" sz="900" dirty="0"/>
          </a:p>
          <a:p>
            <a:pPr marL="0" lvl="1" indent="0">
              <a:buNone/>
            </a:pPr>
            <a:endParaRPr lang="en-GB" sz="1800" dirty="0"/>
          </a:p>
        </p:txBody>
      </p:sp>
      <p:pic>
        <p:nvPicPr>
          <p:cNvPr id="6" name="Picture 5">
            <a:extLst>
              <a:ext uri="{FF2B5EF4-FFF2-40B4-BE49-F238E27FC236}">
                <a16:creationId xmlns:a16="http://schemas.microsoft.com/office/drawing/2014/main" id="{1559A01D-15A5-44F4-BE9E-DAEF6AD6ADD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55779" y="1677086"/>
            <a:ext cx="3831021" cy="2934970"/>
          </a:xfrm>
          <a:prstGeom prst="rect">
            <a:avLst/>
          </a:prstGeom>
          <a:ln>
            <a:solidFill>
              <a:schemeClr val="bg1">
                <a:lumMod val="75000"/>
              </a:schemeClr>
            </a:solidFill>
          </a:ln>
        </p:spPr>
      </p:pic>
    </p:spTree>
    <p:extLst>
      <p:ext uri="{BB962C8B-B14F-4D97-AF65-F5344CB8AC3E}">
        <p14:creationId xmlns:p14="http://schemas.microsoft.com/office/powerpoint/2010/main" val="44286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B2CA2-0345-4C0A-85DF-B3D486500991}"/>
              </a:ext>
            </a:extLst>
          </p:cNvPr>
          <p:cNvSpPr>
            <a:spLocks noGrp="1"/>
          </p:cNvSpPr>
          <p:nvPr>
            <p:ph type="title"/>
          </p:nvPr>
        </p:nvSpPr>
        <p:spPr/>
        <p:txBody>
          <a:bodyPr/>
          <a:lstStyle/>
          <a:p>
            <a:r>
              <a:rPr lang="en-GB" dirty="0"/>
              <a:t>Example: Lists</a:t>
            </a:r>
          </a:p>
        </p:txBody>
      </p:sp>
      <p:sp>
        <p:nvSpPr>
          <p:cNvPr id="3" name="Content Placeholder 2">
            <a:extLst>
              <a:ext uri="{FF2B5EF4-FFF2-40B4-BE49-F238E27FC236}">
                <a16:creationId xmlns:a16="http://schemas.microsoft.com/office/drawing/2014/main" id="{876287E8-2931-4EA1-9885-184ED8528B52}"/>
              </a:ext>
            </a:extLst>
          </p:cNvPr>
          <p:cNvSpPr>
            <a:spLocks noGrp="1"/>
          </p:cNvSpPr>
          <p:nvPr>
            <p:ph idx="1"/>
          </p:nvPr>
        </p:nvSpPr>
        <p:spPr>
          <a:xfrm>
            <a:off x="515156" y="1755227"/>
            <a:ext cx="3657451" cy="3042314"/>
          </a:xfrm>
        </p:spPr>
        <p:txBody>
          <a:bodyPr/>
          <a:lstStyle/>
          <a:p>
            <a:r>
              <a:rPr lang="en-GB" sz="1800" dirty="0"/>
              <a:t>Don’t use styling alone, </a:t>
            </a:r>
            <a:r>
              <a:rPr lang="en-GB" sz="1800" b="1" dirty="0"/>
              <a:t>use InDesign’s built-in lists</a:t>
            </a:r>
            <a:r>
              <a:rPr lang="en-GB" sz="1800" dirty="0"/>
              <a:t> </a:t>
            </a:r>
          </a:p>
          <a:p>
            <a:endParaRPr lang="en-GB" sz="1800" dirty="0"/>
          </a:p>
          <a:p>
            <a:r>
              <a:rPr lang="en-GB" sz="1800" dirty="0"/>
              <a:t>In the Paragraph Style Options, </a:t>
            </a:r>
            <a:r>
              <a:rPr lang="en-GB" sz="1800" b="1" dirty="0"/>
              <a:t>select </a:t>
            </a:r>
            <a:r>
              <a:rPr lang="en-GB" sz="1800" dirty="0"/>
              <a:t>Bullets and Numbering &gt; Select list type</a:t>
            </a:r>
          </a:p>
          <a:p>
            <a:endParaRPr lang="en-GB" sz="1800" dirty="0"/>
          </a:p>
          <a:p>
            <a:r>
              <a:rPr lang="en-GB" sz="1800" dirty="0"/>
              <a:t>Select</a:t>
            </a:r>
            <a:r>
              <a:rPr lang="en-GB" sz="1800" b="1" dirty="0"/>
              <a:t> Bullets</a:t>
            </a:r>
            <a:r>
              <a:rPr lang="en-GB" sz="1800" dirty="0"/>
              <a:t> for </a:t>
            </a:r>
            <a:r>
              <a:rPr lang="en-GB" sz="1800" b="1" dirty="0"/>
              <a:t>unordered</a:t>
            </a:r>
            <a:r>
              <a:rPr lang="en-GB" sz="1800" dirty="0"/>
              <a:t> lists and </a:t>
            </a:r>
            <a:r>
              <a:rPr lang="en-GB" sz="1800" b="1" dirty="0"/>
              <a:t>Numbers</a:t>
            </a:r>
            <a:r>
              <a:rPr lang="en-GB" sz="1800" dirty="0"/>
              <a:t> for</a:t>
            </a:r>
            <a:r>
              <a:rPr lang="en-GB" sz="1800" b="1" dirty="0"/>
              <a:t> ordered </a:t>
            </a:r>
            <a:r>
              <a:rPr lang="en-GB" sz="1800" dirty="0"/>
              <a:t>lists</a:t>
            </a:r>
          </a:p>
          <a:p>
            <a:endParaRPr lang="en-GB" sz="1800" dirty="0"/>
          </a:p>
          <a:p>
            <a:endParaRPr lang="en-GB" sz="1800" dirty="0"/>
          </a:p>
          <a:p>
            <a:endParaRPr lang="en-GB" sz="1800" dirty="0"/>
          </a:p>
          <a:p>
            <a:pPr marL="0" indent="0">
              <a:buNone/>
            </a:pPr>
            <a:endParaRPr lang="en-GB" sz="1800" dirty="0"/>
          </a:p>
          <a:p>
            <a:pPr marL="0" indent="0">
              <a:buNone/>
            </a:pPr>
            <a:endParaRPr lang="en-GB" sz="900" dirty="0"/>
          </a:p>
          <a:p>
            <a:pPr marL="0" lvl="1" indent="0">
              <a:buNone/>
            </a:pPr>
            <a:endParaRPr lang="en-GB" sz="1800" dirty="0"/>
          </a:p>
        </p:txBody>
      </p:sp>
      <p:pic>
        <p:nvPicPr>
          <p:cNvPr id="6" name="Picture 5">
            <a:extLst>
              <a:ext uri="{FF2B5EF4-FFF2-40B4-BE49-F238E27FC236}">
                <a16:creationId xmlns:a16="http://schemas.microsoft.com/office/drawing/2014/main" id="{747C004B-18EB-4340-B81B-FFDF04C0861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72000" y="1646610"/>
            <a:ext cx="4174112" cy="3150931"/>
          </a:xfrm>
          <a:prstGeom prst="rect">
            <a:avLst/>
          </a:prstGeom>
          <a:ln>
            <a:solidFill>
              <a:schemeClr val="bg1">
                <a:lumMod val="75000"/>
              </a:schemeClr>
            </a:solidFill>
          </a:ln>
        </p:spPr>
      </p:pic>
    </p:spTree>
    <p:extLst>
      <p:ext uri="{BB962C8B-B14F-4D97-AF65-F5344CB8AC3E}">
        <p14:creationId xmlns:p14="http://schemas.microsoft.com/office/powerpoint/2010/main" val="7801328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B2CA2-0345-4C0A-85DF-B3D486500991}"/>
              </a:ext>
            </a:extLst>
          </p:cNvPr>
          <p:cNvSpPr>
            <a:spLocks noGrp="1"/>
          </p:cNvSpPr>
          <p:nvPr>
            <p:ph type="title"/>
          </p:nvPr>
        </p:nvSpPr>
        <p:spPr>
          <a:xfrm>
            <a:off x="457200" y="571501"/>
            <a:ext cx="8229600" cy="800298"/>
          </a:xfrm>
        </p:spPr>
        <p:txBody>
          <a:bodyPr wrap="square" anchor="b">
            <a:normAutofit/>
          </a:bodyPr>
          <a:lstStyle/>
          <a:p>
            <a:r>
              <a:rPr lang="en-GB" dirty="0"/>
              <a:t>Example: Lists continued </a:t>
            </a:r>
          </a:p>
        </p:txBody>
      </p:sp>
      <p:sp>
        <p:nvSpPr>
          <p:cNvPr id="3" name="Content Placeholder 2">
            <a:extLst>
              <a:ext uri="{FF2B5EF4-FFF2-40B4-BE49-F238E27FC236}">
                <a16:creationId xmlns:a16="http://schemas.microsoft.com/office/drawing/2014/main" id="{876287E8-2931-4EA1-9885-184ED8528B52}"/>
              </a:ext>
            </a:extLst>
          </p:cNvPr>
          <p:cNvSpPr>
            <a:spLocks noGrp="1"/>
          </p:cNvSpPr>
          <p:nvPr>
            <p:ph sz="half" idx="1"/>
          </p:nvPr>
        </p:nvSpPr>
        <p:spPr>
          <a:xfrm>
            <a:off x="457200" y="1638901"/>
            <a:ext cx="4038600" cy="2927747"/>
          </a:xfrm>
        </p:spPr>
        <p:txBody>
          <a:bodyPr wrap="square" anchor="t">
            <a:normAutofit/>
          </a:bodyPr>
          <a:lstStyle/>
          <a:p>
            <a:r>
              <a:rPr lang="en-GB" sz="2000" dirty="0"/>
              <a:t>In the Paragraph Style Options, </a:t>
            </a:r>
            <a:r>
              <a:rPr lang="en-GB" sz="2000" b="1" dirty="0"/>
              <a:t>Automatic </a:t>
            </a:r>
            <a:r>
              <a:rPr lang="en-GB" sz="2000" dirty="0"/>
              <a:t>should be selected for </a:t>
            </a:r>
            <a:r>
              <a:rPr lang="en-GB" b="1" dirty="0"/>
              <a:t>Export </a:t>
            </a:r>
            <a:r>
              <a:rPr lang="en-GB" sz="2000" b="1" dirty="0"/>
              <a:t>Tagging</a:t>
            </a:r>
            <a:endParaRPr lang="en-GB" dirty="0">
              <a:hlinkClick r:id="rId3"/>
            </a:endParaRPr>
          </a:p>
          <a:p>
            <a:pPr marL="0" lvl="1" indent="0">
              <a:buNone/>
            </a:pPr>
            <a:endParaRPr lang="en-GB" dirty="0"/>
          </a:p>
          <a:p>
            <a:pPr marL="0" lvl="1" indent="0">
              <a:buNone/>
            </a:pPr>
            <a:endParaRPr lang="en-GB" dirty="0"/>
          </a:p>
          <a:p>
            <a:pPr marL="0" indent="0">
              <a:buNone/>
            </a:pPr>
            <a:endParaRPr lang="en-GB" dirty="0"/>
          </a:p>
          <a:p>
            <a:pPr marL="0" lvl="1" indent="0">
              <a:buNone/>
            </a:pPr>
            <a:endParaRPr lang="en-GB" dirty="0"/>
          </a:p>
        </p:txBody>
      </p:sp>
      <p:pic>
        <p:nvPicPr>
          <p:cNvPr id="8" name="Picture 7">
            <a:extLst>
              <a:ext uri="{FF2B5EF4-FFF2-40B4-BE49-F238E27FC236}">
                <a16:creationId xmlns:a16="http://schemas.microsoft.com/office/drawing/2014/main" id="{1B3B90BD-86D6-4330-A4BE-D93F6998A98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756609" y="1691449"/>
            <a:ext cx="4038600" cy="3205149"/>
          </a:xfrm>
          <a:prstGeom prst="rect">
            <a:avLst/>
          </a:prstGeom>
          <a:ln>
            <a:solidFill>
              <a:schemeClr val="bg1">
                <a:lumMod val="75000"/>
              </a:schemeClr>
            </a:solidFill>
          </a:ln>
        </p:spPr>
      </p:pic>
    </p:spTree>
    <p:extLst>
      <p:ext uri="{BB962C8B-B14F-4D97-AF65-F5344CB8AC3E}">
        <p14:creationId xmlns:p14="http://schemas.microsoft.com/office/powerpoint/2010/main" val="1342019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B2CA2-0345-4C0A-85DF-B3D486500991}"/>
              </a:ext>
            </a:extLst>
          </p:cNvPr>
          <p:cNvSpPr>
            <a:spLocks noGrp="1"/>
          </p:cNvSpPr>
          <p:nvPr>
            <p:ph type="title"/>
          </p:nvPr>
        </p:nvSpPr>
        <p:spPr/>
        <p:txBody>
          <a:bodyPr/>
          <a:lstStyle/>
          <a:p>
            <a:r>
              <a:rPr lang="en-GB" dirty="0"/>
              <a:t>Example: Informative images</a:t>
            </a:r>
          </a:p>
        </p:txBody>
      </p:sp>
      <p:sp>
        <p:nvSpPr>
          <p:cNvPr id="3" name="Content Placeholder 2">
            <a:extLst>
              <a:ext uri="{FF2B5EF4-FFF2-40B4-BE49-F238E27FC236}">
                <a16:creationId xmlns:a16="http://schemas.microsoft.com/office/drawing/2014/main" id="{876287E8-2931-4EA1-9885-184ED8528B52}"/>
              </a:ext>
            </a:extLst>
          </p:cNvPr>
          <p:cNvSpPr>
            <a:spLocks noGrp="1"/>
          </p:cNvSpPr>
          <p:nvPr>
            <p:ph idx="1"/>
          </p:nvPr>
        </p:nvSpPr>
        <p:spPr>
          <a:xfrm>
            <a:off x="515157" y="1755226"/>
            <a:ext cx="3499796" cy="2942897"/>
          </a:xfrm>
        </p:spPr>
        <p:txBody>
          <a:bodyPr/>
          <a:lstStyle/>
          <a:p>
            <a:r>
              <a:rPr lang="en-GB" sz="1800" dirty="0"/>
              <a:t>For informative images, provide appropriate alt text</a:t>
            </a:r>
          </a:p>
          <a:p>
            <a:endParaRPr lang="en-GB" sz="1800" dirty="0"/>
          </a:p>
          <a:p>
            <a:r>
              <a:rPr lang="en-GB" sz="1800" dirty="0"/>
              <a:t>Select Image frame &gt; Object</a:t>
            </a:r>
            <a:r>
              <a:rPr lang="en-GB" sz="1800" b="1" dirty="0"/>
              <a:t> </a:t>
            </a:r>
            <a:r>
              <a:rPr lang="en-GB" sz="1800" dirty="0"/>
              <a:t>&gt; Object Export Options &gt; Alt Text tab &gt; Custom</a:t>
            </a:r>
          </a:p>
          <a:p>
            <a:endParaRPr lang="en-GB" sz="1800" dirty="0"/>
          </a:p>
          <a:p>
            <a:r>
              <a:rPr lang="en-GB" sz="1800" dirty="0"/>
              <a:t>Anchor images to the appropriate location</a:t>
            </a:r>
          </a:p>
          <a:p>
            <a:endParaRPr lang="en-GB" sz="1800" dirty="0"/>
          </a:p>
          <a:p>
            <a:endParaRPr lang="en-GB" sz="1800" dirty="0"/>
          </a:p>
          <a:p>
            <a:endParaRPr lang="en-GB" sz="1800" dirty="0"/>
          </a:p>
          <a:p>
            <a:endParaRPr lang="en-GB" sz="1800" dirty="0"/>
          </a:p>
          <a:p>
            <a:endParaRPr lang="en-GB" sz="1800" dirty="0"/>
          </a:p>
          <a:p>
            <a:pPr marL="0" indent="0">
              <a:buNone/>
            </a:pPr>
            <a:endParaRPr lang="en-GB" sz="1800" dirty="0"/>
          </a:p>
          <a:p>
            <a:pPr marL="0" indent="0">
              <a:buNone/>
            </a:pPr>
            <a:endParaRPr lang="en-GB" sz="900" dirty="0"/>
          </a:p>
          <a:p>
            <a:pPr marL="0" lvl="1" indent="0">
              <a:buNone/>
            </a:pPr>
            <a:endParaRPr lang="en-GB" sz="1800" dirty="0"/>
          </a:p>
        </p:txBody>
      </p:sp>
      <p:pic>
        <p:nvPicPr>
          <p:cNvPr id="5" name="Picture 4">
            <a:extLst>
              <a:ext uri="{FF2B5EF4-FFF2-40B4-BE49-F238E27FC236}">
                <a16:creationId xmlns:a16="http://schemas.microsoft.com/office/drawing/2014/main" id="{B2A91195-17DF-44BD-89F3-6AFEB8BE046A}"/>
              </a:ext>
              <a:ext uri="{C183D7F6-B498-43B3-948B-1728B52AA6E4}">
                <adec:decorative xmlns:adec="http://schemas.microsoft.com/office/drawing/2017/decorative" val="1"/>
              </a:ext>
            </a:extLst>
          </p:cNvPr>
          <p:cNvPicPr>
            <a:picLocks noChangeAspect="1"/>
          </p:cNvPicPr>
          <p:nvPr/>
        </p:nvPicPr>
        <p:blipFill rotWithShape="1">
          <a:blip r:embed="rId3"/>
          <a:srcRect l="-1" r="4510" b="6325"/>
          <a:stretch/>
        </p:blipFill>
        <p:spPr>
          <a:xfrm>
            <a:off x="4014951" y="1755225"/>
            <a:ext cx="4689149" cy="2490953"/>
          </a:xfrm>
          <a:prstGeom prst="rect">
            <a:avLst/>
          </a:prstGeom>
          <a:ln>
            <a:solidFill>
              <a:schemeClr val="bg1">
                <a:lumMod val="85000"/>
              </a:schemeClr>
            </a:solidFill>
          </a:ln>
        </p:spPr>
      </p:pic>
    </p:spTree>
    <p:extLst>
      <p:ext uri="{BB962C8B-B14F-4D97-AF65-F5344CB8AC3E}">
        <p14:creationId xmlns:p14="http://schemas.microsoft.com/office/powerpoint/2010/main" val="33557186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B2CA2-0345-4C0A-85DF-B3D486500991}"/>
              </a:ext>
            </a:extLst>
          </p:cNvPr>
          <p:cNvSpPr>
            <a:spLocks noGrp="1"/>
          </p:cNvSpPr>
          <p:nvPr>
            <p:ph type="title"/>
          </p:nvPr>
        </p:nvSpPr>
        <p:spPr/>
        <p:txBody>
          <a:bodyPr/>
          <a:lstStyle/>
          <a:p>
            <a:r>
              <a:rPr lang="en-GB" sz="2535" dirty="0"/>
              <a:t>Example: Informative images continued</a:t>
            </a:r>
          </a:p>
        </p:txBody>
      </p:sp>
      <p:sp>
        <p:nvSpPr>
          <p:cNvPr id="3" name="Content Placeholder 2">
            <a:extLst>
              <a:ext uri="{FF2B5EF4-FFF2-40B4-BE49-F238E27FC236}">
                <a16:creationId xmlns:a16="http://schemas.microsoft.com/office/drawing/2014/main" id="{876287E8-2931-4EA1-9885-184ED8528B52}"/>
              </a:ext>
            </a:extLst>
          </p:cNvPr>
          <p:cNvSpPr>
            <a:spLocks noGrp="1"/>
          </p:cNvSpPr>
          <p:nvPr>
            <p:ph idx="1"/>
          </p:nvPr>
        </p:nvSpPr>
        <p:spPr>
          <a:xfrm>
            <a:off x="515156" y="1755226"/>
            <a:ext cx="8229599" cy="3388274"/>
          </a:xfrm>
        </p:spPr>
        <p:txBody>
          <a:bodyPr/>
          <a:lstStyle/>
          <a:p>
            <a:r>
              <a:rPr lang="en-GB" sz="1800" b="1" dirty="0"/>
              <a:t>Anchor images to define reading order</a:t>
            </a:r>
            <a:r>
              <a:rPr lang="en-GB" sz="1800" dirty="0"/>
              <a:t>: Click and drag the solid blue box to the desired reading position. </a:t>
            </a:r>
          </a:p>
          <a:p>
            <a:endParaRPr lang="en-GB" sz="1800" dirty="0"/>
          </a:p>
          <a:p>
            <a:pPr marL="0" indent="0">
              <a:buNone/>
            </a:pPr>
            <a:endParaRPr lang="en-GB" sz="1800" dirty="0"/>
          </a:p>
          <a:p>
            <a:endParaRPr lang="en-GB" sz="1800" dirty="0"/>
          </a:p>
          <a:p>
            <a:endParaRPr lang="en-GB" sz="1800" dirty="0"/>
          </a:p>
          <a:p>
            <a:endParaRPr lang="en-GB" sz="1800" dirty="0"/>
          </a:p>
          <a:p>
            <a:endParaRPr lang="en-GB" sz="1800" dirty="0"/>
          </a:p>
          <a:p>
            <a:pPr marL="0" indent="0">
              <a:buNone/>
            </a:pPr>
            <a:endParaRPr lang="en-GB" sz="1800" dirty="0"/>
          </a:p>
          <a:p>
            <a:pPr marL="0" indent="0">
              <a:buNone/>
            </a:pPr>
            <a:endParaRPr lang="en-GB" sz="900" dirty="0"/>
          </a:p>
          <a:p>
            <a:pPr marL="0" lvl="1" indent="0">
              <a:buNone/>
            </a:pPr>
            <a:endParaRPr lang="en-GB" sz="1800" dirty="0"/>
          </a:p>
        </p:txBody>
      </p:sp>
      <p:pic>
        <p:nvPicPr>
          <p:cNvPr id="6" name="Picture 5">
            <a:extLst>
              <a:ext uri="{FF2B5EF4-FFF2-40B4-BE49-F238E27FC236}">
                <a16:creationId xmlns:a16="http://schemas.microsoft.com/office/drawing/2014/main" id="{ADC92A44-2959-45C6-9E7D-CA728CBF129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40824" y="2607480"/>
            <a:ext cx="7688020" cy="2046994"/>
          </a:xfrm>
          <a:prstGeom prst="rect">
            <a:avLst/>
          </a:prstGeom>
          <a:ln>
            <a:solidFill>
              <a:schemeClr val="bg1">
                <a:lumMod val="75000"/>
              </a:schemeClr>
            </a:solidFill>
          </a:ln>
        </p:spPr>
      </p:pic>
    </p:spTree>
    <p:extLst>
      <p:ext uri="{BB962C8B-B14F-4D97-AF65-F5344CB8AC3E}">
        <p14:creationId xmlns:p14="http://schemas.microsoft.com/office/powerpoint/2010/main" val="25497802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B2CA2-0345-4C0A-85DF-B3D486500991}"/>
              </a:ext>
            </a:extLst>
          </p:cNvPr>
          <p:cNvSpPr>
            <a:spLocks noGrp="1"/>
          </p:cNvSpPr>
          <p:nvPr>
            <p:ph type="title"/>
          </p:nvPr>
        </p:nvSpPr>
        <p:spPr/>
        <p:txBody>
          <a:bodyPr/>
          <a:lstStyle/>
          <a:p>
            <a:r>
              <a:rPr lang="en-GB" sz="2535" dirty="0"/>
              <a:t>Example: Artefact decorative images</a:t>
            </a:r>
          </a:p>
        </p:txBody>
      </p:sp>
      <p:sp>
        <p:nvSpPr>
          <p:cNvPr id="3" name="Content Placeholder 2">
            <a:extLst>
              <a:ext uri="{FF2B5EF4-FFF2-40B4-BE49-F238E27FC236}">
                <a16:creationId xmlns:a16="http://schemas.microsoft.com/office/drawing/2014/main" id="{876287E8-2931-4EA1-9885-184ED8528B52}"/>
              </a:ext>
            </a:extLst>
          </p:cNvPr>
          <p:cNvSpPr>
            <a:spLocks noGrp="1"/>
          </p:cNvSpPr>
          <p:nvPr>
            <p:ph idx="1"/>
          </p:nvPr>
        </p:nvSpPr>
        <p:spPr>
          <a:xfrm>
            <a:off x="515156" y="1755227"/>
            <a:ext cx="3657451" cy="2933698"/>
          </a:xfrm>
        </p:spPr>
        <p:txBody>
          <a:bodyPr/>
          <a:lstStyle/>
          <a:p>
            <a:r>
              <a:rPr lang="en-GB" sz="1800" dirty="0"/>
              <a:t>For decorative content such as icons, mark as Artefacts </a:t>
            </a:r>
          </a:p>
          <a:p>
            <a:pPr marL="0" indent="0">
              <a:buNone/>
            </a:pPr>
            <a:endParaRPr lang="en-GB" sz="1800" dirty="0"/>
          </a:p>
          <a:p>
            <a:r>
              <a:rPr lang="en-GB" sz="1800" dirty="0"/>
              <a:t>Select Image frame &gt; Object</a:t>
            </a:r>
            <a:r>
              <a:rPr lang="en-GB" sz="1800" b="1" dirty="0"/>
              <a:t> </a:t>
            </a:r>
            <a:r>
              <a:rPr lang="en-GB" sz="1800" dirty="0"/>
              <a:t>&gt; Object Export Options &gt; Tagged PDF &gt; Apply Tag Artefact</a:t>
            </a:r>
          </a:p>
          <a:p>
            <a:pPr marL="0" indent="0">
              <a:buNone/>
            </a:pPr>
            <a:endParaRPr lang="en-GB" sz="1800" dirty="0"/>
          </a:p>
          <a:p>
            <a:pPr marL="358775" lvl="1" indent="0">
              <a:buNone/>
            </a:pPr>
            <a:r>
              <a:rPr lang="en-GB" sz="1800" dirty="0">
                <a:hlinkClick r:id="rId3"/>
              </a:rPr>
              <a:t>WAI - Alt Decision Tree</a:t>
            </a:r>
            <a:endParaRPr lang="en-GB" sz="1800" dirty="0"/>
          </a:p>
          <a:p>
            <a:endParaRPr lang="en-GB" sz="1800" dirty="0"/>
          </a:p>
          <a:p>
            <a:endParaRPr lang="en-GB" sz="1800" dirty="0"/>
          </a:p>
          <a:p>
            <a:pPr marL="0" indent="0">
              <a:buNone/>
            </a:pPr>
            <a:endParaRPr lang="en-GB" sz="1800" dirty="0"/>
          </a:p>
          <a:p>
            <a:endParaRPr lang="en-GB" sz="1800" dirty="0"/>
          </a:p>
          <a:p>
            <a:endParaRPr lang="en-GB" sz="1800" dirty="0"/>
          </a:p>
          <a:p>
            <a:pPr marL="0" indent="0">
              <a:buNone/>
            </a:pPr>
            <a:endParaRPr lang="en-GB" sz="1800" dirty="0"/>
          </a:p>
          <a:p>
            <a:pPr marL="0" indent="0">
              <a:buNone/>
            </a:pPr>
            <a:endParaRPr lang="en-GB" sz="900" dirty="0"/>
          </a:p>
          <a:p>
            <a:pPr marL="0" lvl="1" indent="0">
              <a:buNone/>
            </a:pPr>
            <a:endParaRPr lang="en-GB" sz="1800" dirty="0"/>
          </a:p>
        </p:txBody>
      </p:sp>
      <p:pic>
        <p:nvPicPr>
          <p:cNvPr id="5" name="Picture 4">
            <a:extLst>
              <a:ext uri="{FF2B5EF4-FFF2-40B4-BE49-F238E27FC236}">
                <a16:creationId xmlns:a16="http://schemas.microsoft.com/office/drawing/2014/main" id="{6E647EA5-B581-4A95-A9E8-C066D400B05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283610" y="1629499"/>
            <a:ext cx="4403190" cy="3358075"/>
          </a:xfrm>
          <a:prstGeom prst="rect">
            <a:avLst/>
          </a:prstGeom>
          <a:ln>
            <a:solidFill>
              <a:schemeClr val="bg1">
                <a:lumMod val="85000"/>
              </a:schemeClr>
            </a:solidFill>
          </a:ln>
        </p:spPr>
      </p:pic>
    </p:spTree>
    <p:extLst>
      <p:ext uri="{BB962C8B-B14F-4D97-AF65-F5344CB8AC3E}">
        <p14:creationId xmlns:p14="http://schemas.microsoft.com/office/powerpoint/2010/main" val="29201547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B2CA2-0345-4C0A-85DF-B3D486500991}"/>
              </a:ext>
            </a:extLst>
          </p:cNvPr>
          <p:cNvSpPr>
            <a:spLocks noGrp="1"/>
          </p:cNvSpPr>
          <p:nvPr>
            <p:ph type="title"/>
          </p:nvPr>
        </p:nvSpPr>
        <p:spPr/>
        <p:txBody>
          <a:bodyPr/>
          <a:lstStyle/>
          <a:p>
            <a:r>
              <a:rPr lang="en-GB" dirty="0"/>
              <a:t>Example: Complex images</a:t>
            </a:r>
          </a:p>
        </p:txBody>
      </p:sp>
      <p:sp>
        <p:nvSpPr>
          <p:cNvPr id="3" name="Content Placeholder 2">
            <a:extLst>
              <a:ext uri="{FF2B5EF4-FFF2-40B4-BE49-F238E27FC236}">
                <a16:creationId xmlns:a16="http://schemas.microsoft.com/office/drawing/2014/main" id="{876287E8-2931-4EA1-9885-184ED8528B52}"/>
              </a:ext>
            </a:extLst>
          </p:cNvPr>
          <p:cNvSpPr>
            <a:spLocks noGrp="1"/>
          </p:cNvSpPr>
          <p:nvPr>
            <p:ph idx="1"/>
          </p:nvPr>
        </p:nvSpPr>
        <p:spPr>
          <a:xfrm>
            <a:off x="463328" y="1555530"/>
            <a:ext cx="4056844" cy="3436884"/>
          </a:xfrm>
        </p:spPr>
        <p:txBody>
          <a:bodyPr/>
          <a:lstStyle/>
          <a:p>
            <a:r>
              <a:rPr lang="en-GB" sz="1800" dirty="0"/>
              <a:t>For complex images such as graphs, charts, and illustrations, provide a two-part text alternative</a:t>
            </a:r>
          </a:p>
          <a:p>
            <a:r>
              <a:rPr lang="en-GB" sz="1800" dirty="0"/>
              <a:t>Provide short alt text</a:t>
            </a:r>
          </a:p>
          <a:p>
            <a:r>
              <a:rPr lang="en-GB" sz="1800" dirty="0"/>
              <a:t>Provide long description with one of these methods:</a:t>
            </a:r>
          </a:p>
          <a:p>
            <a:pPr lvl="1"/>
            <a:r>
              <a:rPr lang="en-GB" sz="1800" dirty="0"/>
              <a:t>Long description in document</a:t>
            </a:r>
          </a:p>
          <a:p>
            <a:pPr lvl="1"/>
            <a:r>
              <a:rPr lang="en-GB" sz="1800" dirty="0"/>
              <a:t>External link</a:t>
            </a:r>
          </a:p>
          <a:p>
            <a:pPr lvl="1"/>
            <a:r>
              <a:rPr lang="en-GB" sz="1800" dirty="0"/>
              <a:t>Footnote link</a:t>
            </a:r>
          </a:p>
          <a:p>
            <a:pPr marL="0" indent="0">
              <a:buNone/>
            </a:pPr>
            <a:endParaRPr lang="en-GB" sz="1800" dirty="0"/>
          </a:p>
          <a:p>
            <a:endParaRPr lang="en-GB" sz="1800" dirty="0"/>
          </a:p>
          <a:p>
            <a:pPr marL="0" lvl="1" indent="0">
              <a:buNone/>
            </a:pPr>
            <a:endParaRPr lang="en-GB" sz="1800" dirty="0"/>
          </a:p>
        </p:txBody>
      </p:sp>
      <p:pic>
        <p:nvPicPr>
          <p:cNvPr id="7" name="Picture 6">
            <a:extLst>
              <a:ext uri="{FF2B5EF4-FFF2-40B4-BE49-F238E27FC236}">
                <a16:creationId xmlns:a16="http://schemas.microsoft.com/office/drawing/2014/main" id="{CDB75DA4-6F07-44A8-9CDC-A642BAE6B95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20172" y="1587060"/>
            <a:ext cx="4360112" cy="2785284"/>
          </a:xfrm>
          <a:prstGeom prst="rect">
            <a:avLst/>
          </a:prstGeom>
          <a:ln>
            <a:solidFill>
              <a:schemeClr val="bg1">
                <a:lumMod val="75000"/>
              </a:schemeClr>
            </a:solidFill>
          </a:ln>
        </p:spPr>
      </p:pic>
    </p:spTree>
    <p:extLst>
      <p:ext uri="{BB962C8B-B14F-4D97-AF65-F5344CB8AC3E}">
        <p14:creationId xmlns:p14="http://schemas.microsoft.com/office/powerpoint/2010/main" val="37203339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B2CA2-0345-4C0A-85DF-B3D486500991}"/>
              </a:ext>
            </a:extLst>
          </p:cNvPr>
          <p:cNvSpPr>
            <a:spLocks noGrp="1"/>
          </p:cNvSpPr>
          <p:nvPr>
            <p:ph type="title"/>
          </p:nvPr>
        </p:nvSpPr>
        <p:spPr/>
        <p:txBody>
          <a:bodyPr/>
          <a:lstStyle/>
          <a:p>
            <a:r>
              <a:rPr lang="en-GB" dirty="0"/>
              <a:t>Example: Tables</a:t>
            </a:r>
          </a:p>
        </p:txBody>
      </p:sp>
      <p:sp>
        <p:nvSpPr>
          <p:cNvPr id="3" name="Content Placeholder 2">
            <a:extLst>
              <a:ext uri="{FF2B5EF4-FFF2-40B4-BE49-F238E27FC236}">
                <a16:creationId xmlns:a16="http://schemas.microsoft.com/office/drawing/2014/main" id="{876287E8-2931-4EA1-9885-184ED8528B52}"/>
              </a:ext>
            </a:extLst>
          </p:cNvPr>
          <p:cNvSpPr>
            <a:spLocks noGrp="1"/>
          </p:cNvSpPr>
          <p:nvPr>
            <p:ph idx="1"/>
          </p:nvPr>
        </p:nvSpPr>
        <p:spPr>
          <a:xfrm>
            <a:off x="515156" y="1692166"/>
            <a:ext cx="4319603" cy="3237187"/>
          </a:xfrm>
        </p:spPr>
        <p:txBody>
          <a:bodyPr/>
          <a:lstStyle/>
          <a:p>
            <a:r>
              <a:rPr lang="en-GB" sz="1800" dirty="0"/>
              <a:t>Don’t create tables manually</a:t>
            </a:r>
          </a:p>
          <a:p>
            <a:endParaRPr lang="en-GB" sz="1800" b="1" dirty="0"/>
          </a:p>
          <a:p>
            <a:r>
              <a:rPr lang="en-GB" sz="1800" b="1" dirty="0"/>
              <a:t>Use built-in tables</a:t>
            </a:r>
            <a:r>
              <a:rPr lang="en-GB" sz="1800" dirty="0"/>
              <a:t>: Table &gt; Insert Table &gt; Select Header Rows (no option for setting row headers)</a:t>
            </a:r>
          </a:p>
          <a:p>
            <a:endParaRPr lang="en-GB" sz="1800" b="1" dirty="0"/>
          </a:p>
          <a:p>
            <a:r>
              <a:rPr lang="en-GB" sz="1800" dirty="0"/>
              <a:t>In the Paragraph Style Options, export text in tables as automatic</a:t>
            </a:r>
          </a:p>
          <a:p>
            <a:endParaRPr lang="en-GB" sz="1800" dirty="0"/>
          </a:p>
          <a:p>
            <a:endParaRPr lang="en-GB" sz="1800" dirty="0"/>
          </a:p>
          <a:p>
            <a:endParaRPr lang="en-GB" sz="1800" dirty="0"/>
          </a:p>
          <a:p>
            <a:endParaRPr lang="en-GB" sz="1800" dirty="0"/>
          </a:p>
          <a:p>
            <a:endParaRPr lang="en-GB" sz="1800" dirty="0"/>
          </a:p>
          <a:p>
            <a:pPr marL="0" indent="0">
              <a:buNone/>
            </a:pPr>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pPr marL="0" indent="0">
              <a:buNone/>
            </a:pPr>
            <a:endParaRPr lang="en-GB" sz="1800" dirty="0"/>
          </a:p>
          <a:p>
            <a:pPr marL="0" indent="0">
              <a:buNone/>
            </a:pPr>
            <a:endParaRPr lang="en-GB" sz="900" dirty="0"/>
          </a:p>
          <a:p>
            <a:pPr marL="0" lvl="1" indent="0">
              <a:buNone/>
            </a:pPr>
            <a:endParaRPr lang="en-GB" sz="1800" dirty="0"/>
          </a:p>
        </p:txBody>
      </p:sp>
      <p:pic>
        <p:nvPicPr>
          <p:cNvPr id="8" name="Picture 7">
            <a:extLst>
              <a:ext uri="{FF2B5EF4-FFF2-40B4-BE49-F238E27FC236}">
                <a16:creationId xmlns:a16="http://schemas.microsoft.com/office/drawing/2014/main" id="{D62C1B25-0498-44C8-B3D4-C6530FC9357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517930" y="1659758"/>
            <a:ext cx="3110913" cy="3120426"/>
          </a:xfrm>
          <a:prstGeom prst="rect">
            <a:avLst/>
          </a:prstGeom>
        </p:spPr>
      </p:pic>
    </p:spTree>
    <p:extLst>
      <p:ext uri="{BB962C8B-B14F-4D97-AF65-F5344CB8AC3E}">
        <p14:creationId xmlns:p14="http://schemas.microsoft.com/office/powerpoint/2010/main" val="25010700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B2CA2-0345-4C0A-85DF-B3D486500991}"/>
              </a:ext>
            </a:extLst>
          </p:cNvPr>
          <p:cNvSpPr>
            <a:spLocks noGrp="1"/>
          </p:cNvSpPr>
          <p:nvPr>
            <p:ph type="title"/>
          </p:nvPr>
        </p:nvSpPr>
        <p:spPr/>
        <p:txBody>
          <a:bodyPr/>
          <a:lstStyle/>
          <a:p>
            <a:r>
              <a:rPr lang="en-GB" dirty="0"/>
              <a:t>Example: Links</a:t>
            </a:r>
          </a:p>
        </p:txBody>
      </p:sp>
      <p:sp>
        <p:nvSpPr>
          <p:cNvPr id="3" name="Content Placeholder 2">
            <a:extLst>
              <a:ext uri="{FF2B5EF4-FFF2-40B4-BE49-F238E27FC236}">
                <a16:creationId xmlns:a16="http://schemas.microsoft.com/office/drawing/2014/main" id="{876287E8-2931-4EA1-9885-184ED8528B52}"/>
              </a:ext>
            </a:extLst>
          </p:cNvPr>
          <p:cNvSpPr>
            <a:spLocks noGrp="1"/>
          </p:cNvSpPr>
          <p:nvPr>
            <p:ph idx="1"/>
          </p:nvPr>
        </p:nvSpPr>
        <p:spPr>
          <a:xfrm>
            <a:off x="463328" y="1555530"/>
            <a:ext cx="4780186" cy="3436884"/>
          </a:xfrm>
        </p:spPr>
        <p:txBody>
          <a:bodyPr/>
          <a:lstStyle/>
          <a:p>
            <a:r>
              <a:rPr lang="en-GB" sz="1800" dirty="0"/>
              <a:t>Select Window &gt; Interactive &gt; Hyperlinks</a:t>
            </a:r>
          </a:p>
          <a:p>
            <a:r>
              <a:rPr lang="en-GB" sz="1800" dirty="0"/>
              <a:t>Enter the destination URL of the link</a:t>
            </a:r>
          </a:p>
          <a:p>
            <a:r>
              <a:rPr lang="en-GB" sz="1800" dirty="0"/>
              <a:t>Uncheck “shared hyperlink destination” unless you are sharing the same destination across links</a:t>
            </a:r>
          </a:p>
          <a:p>
            <a:r>
              <a:rPr lang="en-GB" sz="1800" dirty="0"/>
              <a:t>Hyperlink style is editable in character styles but remember not to rely on colour alone to indicate links</a:t>
            </a:r>
          </a:p>
          <a:p>
            <a:endParaRPr lang="en-GB" sz="1800" dirty="0"/>
          </a:p>
          <a:p>
            <a:pPr marL="0" indent="0">
              <a:buNone/>
            </a:pPr>
            <a:endParaRPr lang="en-GB" sz="1800" dirty="0"/>
          </a:p>
          <a:p>
            <a:endParaRPr lang="en-GB" sz="1800" dirty="0"/>
          </a:p>
          <a:p>
            <a:pPr marL="0" lvl="1" indent="0">
              <a:buNone/>
            </a:pPr>
            <a:endParaRPr lang="en-GB" sz="1800" dirty="0"/>
          </a:p>
        </p:txBody>
      </p:sp>
      <p:pic>
        <p:nvPicPr>
          <p:cNvPr id="5" name="Picture 4" descr="Adding a link with the Hyperlinks panel">
            <a:extLst>
              <a:ext uri="{FF2B5EF4-FFF2-40B4-BE49-F238E27FC236}">
                <a16:creationId xmlns:a16="http://schemas.microsoft.com/office/drawing/2014/main" id="{C8445E26-014E-47F4-AB05-EE916D7DC270}"/>
              </a:ext>
            </a:extLst>
          </p:cNvPr>
          <p:cNvPicPr>
            <a:picLocks noChangeAspect="1"/>
          </p:cNvPicPr>
          <p:nvPr/>
        </p:nvPicPr>
        <p:blipFill>
          <a:blip r:embed="rId3"/>
          <a:stretch>
            <a:fillRect/>
          </a:stretch>
        </p:blipFill>
        <p:spPr>
          <a:xfrm>
            <a:off x="5441127" y="1681006"/>
            <a:ext cx="3473629" cy="2317869"/>
          </a:xfrm>
          <a:prstGeom prst="rect">
            <a:avLst/>
          </a:prstGeom>
        </p:spPr>
      </p:pic>
    </p:spTree>
    <p:extLst>
      <p:ext uri="{BB962C8B-B14F-4D97-AF65-F5344CB8AC3E}">
        <p14:creationId xmlns:p14="http://schemas.microsoft.com/office/powerpoint/2010/main" val="2414706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5FE2C7-7588-9A4D-A557-BF3AA2BC2892}"/>
              </a:ext>
            </a:extLst>
          </p:cNvPr>
          <p:cNvSpPr>
            <a:spLocks noGrp="1"/>
          </p:cNvSpPr>
          <p:nvPr>
            <p:ph type="title"/>
          </p:nvPr>
        </p:nvSpPr>
        <p:spPr/>
        <p:txBody>
          <a:bodyPr/>
          <a:lstStyle/>
          <a:p>
            <a:r>
              <a:rPr lang="en-US" sz="2400" dirty="0"/>
              <a:t>Today we will be covering</a:t>
            </a:r>
          </a:p>
        </p:txBody>
      </p:sp>
      <p:sp>
        <p:nvSpPr>
          <p:cNvPr id="5" name="Content Placeholder 4">
            <a:extLst>
              <a:ext uri="{FF2B5EF4-FFF2-40B4-BE49-F238E27FC236}">
                <a16:creationId xmlns:a16="http://schemas.microsoft.com/office/drawing/2014/main" id="{92730790-482F-8546-AC94-C9719D521CA3}"/>
              </a:ext>
            </a:extLst>
          </p:cNvPr>
          <p:cNvSpPr>
            <a:spLocks noGrp="1"/>
          </p:cNvSpPr>
          <p:nvPr>
            <p:ph idx="1"/>
          </p:nvPr>
        </p:nvSpPr>
        <p:spPr>
          <a:xfrm>
            <a:off x="457201" y="1698153"/>
            <a:ext cx="5486400" cy="3147116"/>
          </a:xfrm>
        </p:spPr>
        <p:txBody>
          <a:bodyPr/>
          <a:lstStyle/>
          <a:p>
            <a:pPr>
              <a:lnSpc>
                <a:spcPct val="150000"/>
              </a:lnSpc>
            </a:pPr>
            <a:r>
              <a:rPr lang="en-GB" altLang="en-US" sz="1800" dirty="0">
                <a:latin typeface="Arial" panose="020B0604020202020204" pitchFamily="34" charset="0"/>
                <a:cs typeface="Arial" panose="020B0604020202020204" pitchFamily="34" charset="0"/>
              </a:rPr>
              <a:t>What makes an accessible document?</a:t>
            </a:r>
          </a:p>
          <a:p>
            <a:pPr>
              <a:lnSpc>
                <a:spcPct val="150000"/>
              </a:lnSpc>
            </a:pPr>
            <a:r>
              <a:rPr lang="en-GB" altLang="en-US" sz="1800" dirty="0">
                <a:latin typeface="Arial" panose="020B0604020202020204" pitchFamily="34" charset="0"/>
                <a:cs typeface="Arial" panose="020B0604020202020204" pitchFamily="34" charset="0"/>
              </a:rPr>
              <a:t>Accessible content creation in InDesign</a:t>
            </a:r>
          </a:p>
          <a:p>
            <a:pPr>
              <a:lnSpc>
                <a:spcPct val="150000"/>
              </a:lnSpc>
            </a:pPr>
            <a:r>
              <a:rPr lang="en-GB" altLang="en-US" sz="1800" dirty="0">
                <a:latin typeface="Arial" panose="020B0604020202020204" pitchFamily="34" charset="0"/>
                <a:cs typeface="Arial" panose="020B0604020202020204" pitchFamily="34" charset="0"/>
              </a:rPr>
              <a:t>Visual design considerations for accessibility</a:t>
            </a:r>
          </a:p>
          <a:p>
            <a:pPr>
              <a:lnSpc>
                <a:spcPct val="150000"/>
              </a:lnSpc>
            </a:pPr>
            <a:r>
              <a:rPr lang="en-GB" altLang="en-US" sz="1800" dirty="0">
                <a:latin typeface="Arial" panose="020B0604020202020204" pitchFamily="34" charset="0"/>
                <a:cs typeface="Arial" panose="020B0604020202020204" pitchFamily="34" charset="0"/>
              </a:rPr>
              <a:t>Demo of applying accessibility principles to InDesign documents</a:t>
            </a:r>
          </a:p>
          <a:p>
            <a:pPr>
              <a:lnSpc>
                <a:spcPct val="150000"/>
              </a:lnSpc>
            </a:pPr>
            <a:r>
              <a:rPr lang="en-GB" sz="1800" dirty="0">
                <a:latin typeface="Arial" panose="020B0604020202020204" pitchFamily="34" charset="0"/>
                <a:cs typeface="Arial" panose="020B0604020202020204" pitchFamily="34" charset="0"/>
              </a:rPr>
              <a:t>Exporting to accessible PDF</a:t>
            </a:r>
            <a:endParaRPr lang="en-GB"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pic>
        <p:nvPicPr>
          <p:cNvPr id="2050" name="Picture 2" descr="Checklist with pencil">
            <a:extLst>
              <a:ext uri="{FF2B5EF4-FFF2-40B4-BE49-F238E27FC236}">
                <a16:creationId xmlns:a16="http://schemas.microsoft.com/office/drawing/2014/main" id="{BEB7298A-F061-A012-1FF0-780AEBE360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8983" y="2028824"/>
            <a:ext cx="251460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0905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5FE2C7-7588-9A4D-A557-BF3AA2BC2892}"/>
              </a:ext>
            </a:extLst>
          </p:cNvPr>
          <p:cNvSpPr>
            <a:spLocks noGrp="1"/>
          </p:cNvSpPr>
          <p:nvPr>
            <p:ph type="title"/>
          </p:nvPr>
        </p:nvSpPr>
        <p:spPr/>
        <p:txBody>
          <a:bodyPr/>
          <a:lstStyle/>
          <a:p>
            <a:r>
              <a:rPr lang="en-US" altLang="en-US" dirty="0">
                <a:latin typeface="Arial" panose="020B0604020202020204" pitchFamily="34" charset="0"/>
                <a:cs typeface="Arial" panose="020B0604020202020204" pitchFamily="34" charset="0"/>
              </a:rPr>
              <a:t>Example: Table of Contents</a:t>
            </a:r>
          </a:p>
        </p:txBody>
      </p:sp>
      <p:sp>
        <p:nvSpPr>
          <p:cNvPr id="5" name="Content Placeholder 4">
            <a:extLst>
              <a:ext uri="{FF2B5EF4-FFF2-40B4-BE49-F238E27FC236}">
                <a16:creationId xmlns:a16="http://schemas.microsoft.com/office/drawing/2014/main" id="{C1983E36-0E48-AC43-90A7-800D0F76FE63}"/>
              </a:ext>
            </a:extLst>
          </p:cNvPr>
          <p:cNvSpPr>
            <a:spLocks noGrp="1"/>
          </p:cNvSpPr>
          <p:nvPr>
            <p:ph idx="1"/>
          </p:nvPr>
        </p:nvSpPr>
        <p:spPr>
          <a:xfrm>
            <a:off x="598715" y="1670602"/>
            <a:ext cx="3794610" cy="3118466"/>
          </a:xfrm>
        </p:spPr>
        <p:txBody>
          <a:bodyPr/>
          <a:lstStyle/>
          <a:p>
            <a:r>
              <a:rPr lang="en-US" altLang="en-US" dirty="0">
                <a:latin typeface="Arial" panose="020B0604020202020204" pitchFamily="34" charset="0"/>
                <a:cs typeface="Arial" panose="020B0604020202020204" pitchFamily="34" charset="0"/>
              </a:rPr>
              <a:t>Layout &gt; Table of Contents &gt; Add heading styles in the “Styles in Table of Contents”</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Select the checkbox “Create PDF Bookmarks”</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Select “Make text anchor in source paragraph”</a:t>
            </a:r>
          </a:p>
          <a:p>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D6D90FB-399B-4E2D-A77C-E26E8D7AD10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496149" y="1561715"/>
            <a:ext cx="4190651" cy="3227353"/>
          </a:xfrm>
          <a:prstGeom prst="rect">
            <a:avLst/>
          </a:prstGeom>
        </p:spPr>
      </p:pic>
    </p:spTree>
    <p:extLst>
      <p:ext uri="{BB962C8B-B14F-4D97-AF65-F5344CB8AC3E}">
        <p14:creationId xmlns:p14="http://schemas.microsoft.com/office/powerpoint/2010/main" val="28025428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537E376-2002-0641-AB32-F71E4D4420A8}"/>
              </a:ext>
              <a:ext uri="{C183D7F6-B498-43B3-948B-1728B52AA6E4}">
                <adec:decorative xmlns:adec="http://schemas.microsoft.com/office/drawing/2017/decorative" val="1"/>
              </a:ext>
            </a:extLst>
          </p:cNvPr>
          <p:cNvSpPr/>
          <p:nvPr/>
        </p:nvSpPr>
        <p:spPr>
          <a:xfrm>
            <a:off x="304800" y="1506362"/>
            <a:ext cx="8839200" cy="2956752"/>
          </a:xfrm>
          <a:prstGeom prst="rect">
            <a:avLst/>
          </a:prstGeom>
          <a:solidFill>
            <a:srgbClr val="F3F3F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41" name="Title 1">
            <a:extLst>
              <a:ext uri="{FF2B5EF4-FFF2-40B4-BE49-F238E27FC236}">
                <a16:creationId xmlns:a16="http://schemas.microsoft.com/office/drawing/2014/main" id="{8B2954F8-7730-D047-B055-3EFE2EAA8ABE}"/>
              </a:ext>
            </a:extLst>
          </p:cNvPr>
          <p:cNvSpPr>
            <a:spLocks noGrp="1"/>
          </p:cNvSpPr>
          <p:nvPr>
            <p:ph type="title"/>
          </p:nvPr>
        </p:nvSpPr>
        <p:spPr>
          <a:xfrm>
            <a:off x="457200" y="1787552"/>
            <a:ext cx="8116957" cy="800100"/>
          </a:xfrm>
        </p:spPr>
        <p:txBody>
          <a:bodyPr anchor="ctr"/>
          <a:lstStyle/>
          <a:p>
            <a:pPr algn="ctr"/>
            <a:r>
              <a:rPr lang="en-US" altLang="en-US" sz="4000" dirty="0">
                <a:latin typeface="Arial" panose="020B0604020202020204" pitchFamily="34" charset="0"/>
                <a:cs typeface="Arial" panose="020B0604020202020204" pitchFamily="34" charset="0"/>
              </a:rPr>
              <a:t>Questions?</a:t>
            </a:r>
          </a:p>
        </p:txBody>
      </p:sp>
      <p:pic>
        <p:nvPicPr>
          <p:cNvPr id="6" name="Content Placeholder 5" descr="Man in a suite holding up a sign saying &quot;Questions?&quot;">
            <a:extLst>
              <a:ext uri="{FF2B5EF4-FFF2-40B4-BE49-F238E27FC236}">
                <a16:creationId xmlns:a16="http://schemas.microsoft.com/office/drawing/2014/main" id="{506E58A1-8352-7E43-855E-DDFE4CAE9E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1944220" y="1506362"/>
            <a:ext cx="5255559" cy="295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14645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F964A-37FF-41F3-ABA0-7F46D554FC20}"/>
              </a:ext>
            </a:extLst>
          </p:cNvPr>
          <p:cNvSpPr>
            <a:spLocks noGrp="1"/>
          </p:cNvSpPr>
          <p:nvPr>
            <p:ph type="title"/>
          </p:nvPr>
        </p:nvSpPr>
        <p:spPr>
          <a:xfrm>
            <a:off x="457200" y="2571751"/>
            <a:ext cx="8229600" cy="802310"/>
          </a:xfrm>
        </p:spPr>
        <p:txBody>
          <a:bodyPr/>
          <a:lstStyle/>
          <a:p>
            <a:pPr algn="ctr"/>
            <a:r>
              <a:rPr lang="en-GB" sz="3300" dirty="0"/>
              <a:t>Reading order</a:t>
            </a:r>
          </a:p>
        </p:txBody>
      </p:sp>
    </p:spTree>
    <p:extLst>
      <p:ext uri="{BB962C8B-B14F-4D97-AF65-F5344CB8AC3E}">
        <p14:creationId xmlns:p14="http://schemas.microsoft.com/office/powerpoint/2010/main" val="17394909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5FE2C7-7588-9A4D-A557-BF3AA2BC2892}"/>
              </a:ext>
            </a:extLst>
          </p:cNvPr>
          <p:cNvSpPr>
            <a:spLocks noGrp="1"/>
          </p:cNvSpPr>
          <p:nvPr>
            <p:ph type="title"/>
          </p:nvPr>
        </p:nvSpPr>
        <p:spPr/>
        <p:txBody>
          <a:bodyPr/>
          <a:lstStyle/>
          <a:p>
            <a:r>
              <a:rPr lang="en-US" altLang="en-US" dirty="0">
                <a:latin typeface="Arial" panose="020B0604020202020204" pitchFamily="34" charset="0"/>
                <a:cs typeface="Arial" panose="020B0604020202020204" pitchFamily="34" charset="0"/>
              </a:rPr>
              <a:t>Reading order </a:t>
            </a:r>
          </a:p>
        </p:txBody>
      </p:sp>
      <p:sp>
        <p:nvSpPr>
          <p:cNvPr id="2" name="Content Placeholder 1">
            <a:extLst>
              <a:ext uri="{FF2B5EF4-FFF2-40B4-BE49-F238E27FC236}">
                <a16:creationId xmlns:a16="http://schemas.microsoft.com/office/drawing/2014/main" id="{DBF60718-EDED-2B44-9423-83BE5485716F}"/>
              </a:ext>
            </a:extLst>
          </p:cNvPr>
          <p:cNvSpPr>
            <a:spLocks noGrp="1"/>
          </p:cNvSpPr>
          <p:nvPr>
            <p:ph idx="1"/>
          </p:nvPr>
        </p:nvSpPr>
        <p:spPr>
          <a:xfrm>
            <a:off x="457200" y="1638299"/>
            <a:ext cx="3568262" cy="3385645"/>
          </a:xfrm>
        </p:spPr>
        <p:txBody>
          <a:bodyPr/>
          <a:lstStyle/>
          <a:p>
            <a:r>
              <a:rPr lang="en-US" sz="1600" dirty="0"/>
              <a:t>Tag order is defined in the </a:t>
            </a:r>
            <a:r>
              <a:rPr lang="en-US" sz="1600" b="1" dirty="0"/>
              <a:t>Articles</a:t>
            </a:r>
            <a:r>
              <a:rPr lang="en-US" sz="1600" dirty="0"/>
              <a:t> panel</a:t>
            </a:r>
          </a:p>
          <a:p>
            <a:r>
              <a:rPr lang="en-US" sz="1600"/>
              <a:t>Articles </a:t>
            </a:r>
            <a:r>
              <a:rPr lang="en-US" sz="1600" dirty="0"/>
              <a:t>panel is read from top to bottom</a:t>
            </a:r>
          </a:p>
          <a:p>
            <a:r>
              <a:rPr lang="en-US" sz="1600" dirty="0"/>
              <a:t>Anything left out of the Articles panel is artifacted in the PDF</a:t>
            </a:r>
          </a:p>
          <a:p>
            <a:pPr marL="0" indent="0">
              <a:buNone/>
            </a:pPr>
            <a:endParaRPr lang="en-US" sz="1600" dirty="0"/>
          </a:p>
          <a:p>
            <a:r>
              <a:rPr lang="en-US" sz="1600" dirty="0"/>
              <a:t>Object order is defined in the </a:t>
            </a:r>
            <a:r>
              <a:rPr lang="en-US" sz="1600" b="1" dirty="0"/>
              <a:t>Layers</a:t>
            </a:r>
            <a:r>
              <a:rPr lang="en-US" sz="1600" dirty="0"/>
              <a:t> panel </a:t>
            </a:r>
          </a:p>
          <a:p>
            <a:r>
              <a:rPr lang="en-US" sz="1600" dirty="0"/>
              <a:t>Layer panel is read from bottom to top</a:t>
            </a:r>
          </a:p>
          <a:p>
            <a:pPr marL="0" indent="0">
              <a:buNone/>
            </a:pPr>
            <a:endParaRPr lang="en-US" dirty="0"/>
          </a:p>
        </p:txBody>
      </p:sp>
      <p:pic>
        <p:nvPicPr>
          <p:cNvPr id="5" name="Picture 4">
            <a:extLst>
              <a:ext uri="{FF2B5EF4-FFF2-40B4-BE49-F238E27FC236}">
                <a16:creationId xmlns:a16="http://schemas.microsoft.com/office/drawing/2014/main" id="{F8535468-F1BB-44A7-996C-F235A9F75F5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969736" y="1724632"/>
            <a:ext cx="4805400" cy="2952471"/>
          </a:xfrm>
          <a:prstGeom prst="rect">
            <a:avLst/>
          </a:prstGeom>
        </p:spPr>
      </p:pic>
    </p:spTree>
    <p:extLst>
      <p:ext uri="{BB962C8B-B14F-4D97-AF65-F5344CB8AC3E}">
        <p14:creationId xmlns:p14="http://schemas.microsoft.com/office/powerpoint/2010/main" val="21082005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B2CA2-0345-4C0A-85DF-B3D486500991}"/>
              </a:ext>
            </a:extLst>
          </p:cNvPr>
          <p:cNvSpPr>
            <a:spLocks noGrp="1"/>
          </p:cNvSpPr>
          <p:nvPr>
            <p:ph type="title"/>
          </p:nvPr>
        </p:nvSpPr>
        <p:spPr/>
        <p:txBody>
          <a:bodyPr/>
          <a:lstStyle/>
          <a:p>
            <a:r>
              <a:rPr lang="en-GB" dirty="0"/>
              <a:t>Headers and footers</a:t>
            </a:r>
          </a:p>
        </p:txBody>
      </p:sp>
      <p:sp>
        <p:nvSpPr>
          <p:cNvPr id="3" name="Content Placeholder 2">
            <a:extLst>
              <a:ext uri="{FF2B5EF4-FFF2-40B4-BE49-F238E27FC236}">
                <a16:creationId xmlns:a16="http://schemas.microsoft.com/office/drawing/2014/main" id="{876287E8-2931-4EA1-9885-184ED8528B52}"/>
              </a:ext>
            </a:extLst>
          </p:cNvPr>
          <p:cNvSpPr>
            <a:spLocks noGrp="1"/>
          </p:cNvSpPr>
          <p:nvPr>
            <p:ph idx="1"/>
          </p:nvPr>
        </p:nvSpPr>
        <p:spPr>
          <a:xfrm>
            <a:off x="515157" y="1692166"/>
            <a:ext cx="5150352" cy="3237187"/>
          </a:xfrm>
        </p:spPr>
        <p:txBody>
          <a:bodyPr/>
          <a:lstStyle/>
          <a:p>
            <a:r>
              <a:rPr lang="en-GB" sz="1800" dirty="0"/>
              <a:t>Headers and footers should be artifacted in the PDF document </a:t>
            </a:r>
          </a:p>
          <a:p>
            <a:r>
              <a:rPr lang="en-GB" sz="1800" dirty="0"/>
              <a:t>If they are built into your master pages they will automatically be artifacted when you save to PDF, or you could leave headers and footers out of your articles panel to artifact them if you are not using master pages</a:t>
            </a:r>
          </a:p>
          <a:p>
            <a:r>
              <a:rPr lang="en-GB" sz="1800" dirty="0"/>
              <a:t>Ensure that any essential information in headers and footers is repeated elsewhere in the document – e.g. the title page</a:t>
            </a:r>
          </a:p>
          <a:p>
            <a:endParaRPr lang="en-GB" sz="1800" dirty="0"/>
          </a:p>
          <a:p>
            <a:endParaRPr lang="en-GB" sz="1800" b="1" dirty="0"/>
          </a:p>
          <a:p>
            <a:endParaRPr lang="en-GB" sz="1800" b="1" dirty="0"/>
          </a:p>
          <a:p>
            <a:endParaRPr lang="en-GB" sz="1800" dirty="0"/>
          </a:p>
          <a:p>
            <a:endParaRPr lang="en-GB" sz="1800" dirty="0"/>
          </a:p>
          <a:p>
            <a:endParaRPr lang="en-GB" sz="1800" dirty="0"/>
          </a:p>
          <a:p>
            <a:endParaRPr lang="en-GB" sz="1800" dirty="0"/>
          </a:p>
          <a:p>
            <a:endParaRPr lang="en-GB" sz="1800" dirty="0"/>
          </a:p>
          <a:p>
            <a:pPr marL="0" indent="0">
              <a:buNone/>
            </a:pPr>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pPr marL="0" indent="0">
              <a:buNone/>
            </a:pPr>
            <a:endParaRPr lang="en-GB" sz="1800" dirty="0"/>
          </a:p>
          <a:p>
            <a:pPr marL="0" indent="0">
              <a:buNone/>
            </a:pPr>
            <a:endParaRPr lang="en-GB" sz="900" dirty="0"/>
          </a:p>
          <a:p>
            <a:pPr marL="0" lvl="1" indent="0">
              <a:buNone/>
            </a:pPr>
            <a:endParaRPr lang="en-GB" sz="1800" dirty="0"/>
          </a:p>
        </p:txBody>
      </p:sp>
      <p:pic>
        <p:nvPicPr>
          <p:cNvPr id="5" name="Picture 4" descr="Footer on page with master pages ">
            <a:extLst>
              <a:ext uri="{FF2B5EF4-FFF2-40B4-BE49-F238E27FC236}">
                <a16:creationId xmlns:a16="http://schemas.microsoft.com/office/drawing/2014/main" id="{37E0F43D-2356-4AE7-9E09-D8F7DA71784A}"/>
              </a:ext>
            </a:extLst>
          </p:cNvPr>
          <p:cNvPicPr>
            <a:picLocks noChangeAspect="1"/>
          </p:cNvPicPr>
          <p:nvPr/>
        </p:nvPicPr>
        <p:blipFill>
          <a:blip r:embed="rId3"/>
          <a:stretch>
            <a:fillRect/>
          </a:stretch>
        </p:blipFill>
        <p:spPr>
          <a:xfrm>
            <a:off x="5812389" y="2032252"/>
            <a:ext cx="2874411" cy="1739450"/>
          </a:xfrm>
          <a:prstGeom prst="rect">
            <a:avLst/>
          </a:prstGeom>
        </p:spPr>
      </p:pic>
    </p:spTree>
    <p:extLst>
      <p:ext uri="{BB962C8B-B14F-4D97-AF65-F5344CB8AC3E}">
        <p14:creationId xmlns:p14="http://schemas.microsoft.com/office/powerpoint/2010/main" val="3330423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F964A-37FF-41F3-ABA0-7F46D554FC20}"/>
              </a:ext>
            </a:extLst>
          </p:cNvPr>
          <p:cNvSpPr>
            <a:spLocks noGrp="1"/>
          </p:cNvSpPr>
          <p:nvPr>
            <p:ph type="title"/>
          </p:nvPr>
        </p:nvSpPr>
        <p:spPr>
          <a:xfrm>
            <a:off x="457200" y="2571751"/>
            <a:ext cx="8229600" cy="802310"/>
          </a:xfrm>
        </p:spPr>
        <p:txBody>
          <a:bodyPr/>
          <a:lstStyle/>
          <a:p>
            <a:pPr algn="ctr"/>
            <a:r>
              <a:rPr lang="en-GB" sz="3300" dirty="0"/>
              <a:t>Providing metadata</a:t>
            </a:r>
          </a:p>
        </p:txBody>
      </p:sp>
    </p:spTree>
    <p:extLst>
      <p:ext uri="{BB962C8B-B14F-4D97-AF65-F5344CB8AC3E}">
        <p14:creationId xmlns:p14="http://schemas.microsoft.com/office/powerpoint/2010/main" val="39161331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5FE2C7-7588-9A4D-A557-BF3AA2BC2892}"/>
              </a:ext>
            </a:extLst>
          </p:cNvPr>
          <p:cNvSpPr>
            <a:spLocks noGrp="1"/>
          </p:cNvSpPr>
          <p:nvPr>
            <p:ph type="title"/>
          </p:nvPr>
        </p:nvSpPr>
        <p:spPr/>
        <p:txBody>
          <a:bodyPr/>
          <a:lstStyle/>
          <a:p>
            <a:r>
              <a:rPr lang="en-US" dirty="0"/>
              <a:t>Setting metadata</a:t>
            </a:r>
          </a:p>
        </p:txBody>
      </p:sp>
      <p:sp>
        <p:nvSpPr>
          <p:cNvPr id="4" name="Content Placeholder 4">
            <a:extLst>
              <a:ext uri="{FF2B5EF4-FFF2-40B4-BE49-F238E27FC236}">
                <a16:creationId xmlns:a16="http://schemas.microsoft.com/office/drawing/2014/main" id="{4404DAB6-4017-3743-BD4C-08E1241B9DBB}"/>
              </a:ext>
            </a:extLst>
          </p:cNvPr>
          <p:cNvSpPr>
            <a:spLocks noGrp="1"/>
          </p:cNvSpPr>
          <p:nvPr>
            <p:ph idx="1"/>
          </p:nvPr>
        </p:nvSpPr>
        <p:spPr>
          <a:xfrm>
            <a:off x="457199" y="1692729"/>
            <a:ext cx="3621741" cy="3247267"/>
          </a:xfrm>
        </p:spPr>
        <p:txBody>
          <a:bodyPr/>
          <a:lstStyle/>
          <a:p>
            <a:r>
              <a:rPr lang="en-US" altLang="en-US" b="1" dirty="0">
                <a:latin typeface="Arial" panose="020B0604020202020204" pitchFamily="34" charset="0"/>
                <a:cs typeface="Arial" panose="020B0604020202020204" pitchFamily="34" charset="0"/>
              </a:rPr>
              <a:t>Add document title to the metadata</a:t>
            </a:r>
            <a:r>
              <a:rPr lang="en-US" altLang="en-US" dirty="0">
                <a:latin typeface="Arial" panose="020B0604020202020204" pitchFamily="34" charset="0"/>
                <a:cs typeface="Arial" panose="020B0604020202020204" pitchFamily="34" charset="0"/>
              </a:rPr>
              <a:t>: File &gt; File Info</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Complete at least the </a:t>
            </a:r>
            <a:r>
              <a:rPr lang="en-US" altLang="en-US" b="1" dirty="0">
                <a:latin typeface="Arial" panose="020B0604020202020204" pitchFamily="34" charset="0"/>
                <a:cs typeface="Arial" panose="020B0604020202020204" pitchFamily="34" charset="0"/>
              </a:rPr>
              <a:t>Document Title </a:t>
            </a:r>
            <a:r>
              <a:rPr lang="en-US" altLang="en-US" dirty="0">
                <a:latin typeface="Arial" panose="020B0604020202020204" pitchFamily="34" charset="0"/>
                <a:cs typeface="Arial" panose="020B0604020202020204" pitchFamily="34" charset="0"/>
              </a:rPr>
              <a:t>field</a:t>
            </a:r>
          </a:p>
          <a:p>
            <a:pPr marL="0" indent="0">
              <a:buNone/>
            </a:pP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Complete other fields such as Author, Description, and Keywords</a:t>
            </a:r>
          </a:p>
          <a:p>
            <a:pPr marL="0" indent="0">
              <a:buNone/>
            </a:pPr>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6893286-30F1-463A-A133-6A2898EDC91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391807" y="1569198"/>
            <a:ext cx="3294993" cy="3370799"/>
          </a:xfrm>
          <a:prstGeom prst="rect">
            <a:avLst/>
          </a:prstGeom>
        </p:spPr>
      </p:pic>
    </p:spTree>
    <p:extLst>
      <p:ext uri="{BB962C8B-B14F-4D97-AF65-F5344CB8AC3E}">
        <p14:creationId xmlns:p14="http://schemas.microsoft.com/office/powerpoint/2010/main" val="24568727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F964A-37FF-41F3-ABA0-7F46D554FC20}"/>
              </a:ext>
            </a:extLst>
          </p:cNvPr>
          <p:cNvSpPr>
            <a:spLocks noGrp="1"/>
          </p:cNvSpPr>
          <p:nvPr>
            <p:ph type="title"/>
          </p:nvPr>
        </p:nvSpPr>
        <p:spPr>
          <a:xfrm>
            <a:off x="457200" y="2571751"/>
            <a:ext cx="8229600" cy="802310"/>
          </a:xfrm>
        </p:spPr>
        <p:txBody>
          <a:bodyPr/>
          <a:lstStyle/>
          <a:p>
            <a:pPr algn="ctr"/>
            <a:r>
              <a:rPr lang="en-GB" sz="3300" dirty="0"/>
              <a:t>Exporting to tagged PDF</a:t>
            </a:r>
          </a:p>
        </p:txBody>
      </p:sp>
    </p:spTree>
    <p:extLst>
      <p:ext uri="{BB962C8B-B14F-4D97-AF65-F5344CB8AC3E}">
        <p14:creationId xmlns:p14="http://schemas.microsoft.com/office/powerpoint/2010/main" val="41966792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5FE2C7-7588-9A4D-A557-BF3AA2BC2892}"/>
              </a:ext>
            </a:extLst>
          </p:cNvPr>
          <p:cNvSpPr>
            <a:spLocks noGrp="1"/>
          </p:cNvSpPr>
          <p:nvPr>
            <p:ph type="title"/>
          </p:nvPr>
        </p:nvSpPr>
        <p:spPr/>
        <p:txBody>
          <a:bodyPr/>
          <a:lstStyle/>
          <a:p>
            <a:r>
              <a:rPr lang="en-US" dirty="0"/>
              <a:t>Export settings for PDF</a:t>
            </a:r>
          </a:p>
        </p:txBody>
      </p:sp>
      <p:sp>
        <p:nvSpPr>
          <p:cNvPr id="4" name="Content Placeholder 4">
            <a:extLst>
              <a:ext uri="{FF2B5EF4-FFF2-40B4-BE49-F238E27FC236}">
                <a16:creationId xmlns:a16="http://schemas.microsoft.com/office/drawing/2014/main" id="{4404DAB6-4017-3743-BD4C-08E1241B9DBB}"/>
              </a:ext>
            </a:extLst>
          </p:cNvPr>
          <p:cNvSpPr>
            <a:spLocks noGrp="1"/>
          </p:cNvSpPr>
          <p:nvPr>
            <p:ph idx="1"/>
          </p:nvPr>
        </p:nvSpPr>
        <p:spPr>
          <a:xfrm>
            <a:off x="457199" y="1692730"/>
            <a:ext cx="3621741" cy="3009580"/>
          </a:xfrm>
        </p:spPr>
        <p:txBody>
          <a:bodyPr/>
          <a:lstStyle/>
          <a:p>
            <a:r>
              <a:rPr lang="en-US" altLang="en-US" dirty="0">
                <a:latin typeface="Arial" panose="020B0604020202020204" pitchFamily="34" charset="0"/>
                <a:cs typeface="Arial" panose="020B0604020202020204" pitchFamily="34" charset="0"/>
              </a:rPr>
              <a:t>Export as interactive PDF</a:t>
            </a:r>
          </a:p>
          <a:p>
            <a:r>
              <a:rPr lang="en-US" altLang="en-US" dirty="0">
                <a:latin typeface="Arial" panose="020B0604020202020204" pitchFamily="34" charset="0"/>
                <a:cs typeface="Arial" panose="020B0604020202020204" pitchFamily="34" charset="0"/>
              </a:rPr>
              <a:t>Export as print PDF</a:t>
            </a:r>
          </a:p>
          <a:p>
            <a:endParaRPr lang="en-US" altLang="en-US" dirty="0">
              <a:latin typeface="Arial" panose="020B0604020202020204" pitchFamily="34" charset="0"/>
              <a:cs typeface="Arial" panose="020B0604020202020204" pitchFamily="34" charset="0"/>
            </a:endParaRPr>
          </a:p>
        </p:txBody>
      </p:sp>
      <p:pic>
        <p:nvPicPr>
          <p:cNvPr id="7170" name="Picture 2">
            <a:extLst>
              <a:ext uri="{FF2B5EF4-FFF2-40B4-BE49-F238E27FC236}">
                <a16:creationId xmlns:a16="http://schemas.microsoft.com/office/drawing/2014/main" id="{36B4695B-3AAB-5E4E-B949-28271E4B0BA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7021" y="1692730"/>
            <a:ext cx="2585830" cy="2585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5681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5FE2C7-7588-9A4D-A557-BF3AA2BC2892}"/>
              </a:ext>
            </a:extLst>
          </p:cNvPr>
          <p:cNvSpPr>
            <a:spLocks noGrp="1"/>
          </p:cNvSpPr>
          <p:nvPr>
            <p:ph type="title"/>
          </p:nvPr>
        </p:nvSpPr>
        <p:spPr/>
        <p:txBody>
          <a:bodyPr/>
          <a:lstStyle/>
          <a:p>
            <a:r>
              <a:rPr lang="en-US" dirty="0"/>
              <a:t>Export PDF (interactive) </a:t>
            </a:r>
          </a:p>
        </p:txBody>
      </p:sp>
      <p:sp>
        <p:nvSpPr>
          <p:cNvPr id="4" name="Content Placeholder 4">
            <a:extLst>
              <a:ext uri="{FF2B5EF4-FFF2-40B4-BE49-F238E27FC236}">
                <a16:creationId xmlns:a16="http://schemas.microsoft.com/office/drawing/2014/main" id="{4404DAB6-4017-3743-BD4C-08E1241B9DBB}"/>
              </a:ext>
            </a:extLst>
          </p:cNvPr>
          <p:cNvSpPr>
            <a:spLocks noGrp="1"/>
          </p:cNvSpPr>
          <p:nvPr>
            <p:ph idx="1"/>
          </p:nvPr>
        </p:nvSpPr>
        <p:spPr>
          <a:xfrm>
            <a:off x="457199" y="1598139"/>
            <a:ext cx="4230416" cy="3373254"/>
          </a:xfrm>
        </p:spPr>
        <p:txBody>
          <a:bodyPr/>
          <a:lstStyle/>
          <a:p>
            <a:pPr marL="0" indent="0">
              <a:buNone/>
            </a:pPr>
            <a:r>
              <a:rPr lang="en-US" altLang="en-US" dirty="0">
                <a:latin typeface="Arial" panose="020B0604020202020204" pitchFamily="34" charset="0"/>
                <a:cs typeface="Arial" panose="020B0604020202020204" pitchFamily="34" charset="0"/>
              </a:rPr>
              <a:t>Make sure the following settings are enabled in the Save as PDF options:</a:t>
            </a:r>
          </a:p>
          <a:p>
            <a:pPr lvl="1"/>
            <a:r>
              <a:rPr lang="en-US" altLang="en-US" dirty="0">
                <a:latin typeface="Arial" panose="020B0604020202020204" pitchFamily="34" charset="0"/>
                <a:cs typeface="Arial" panose="020B0604020202020204" pitchFamily="34" charset="0"/>
              </a:rPr>
              <a:t>Options: Create Tagged PDF</a:t>
            </a:r>
          </a:p>
          <a:p>
            <a:pPr lvl="1"/>
            <a:r>
              <a:rPr lang="en-US" altLang="en-US" dirty="0">
                <a:latin typeface="Arial" panose="020B0604020202020204" pitchFamily="34" charset="0"/>
                <a:cs typeface="Arial" panose="020B0604020202020204" pitchFamily="34" charset="0"/>
              </a:rPr>
              <a:t>Options: Use Structure for Tab Order </a:t>
            </a:r>
          </a:p>
          <a:p>
            <a:pPr lvl="1"/>
            <a:r>
              <a:rPr lang="en-US" altLang="en-US" dirty="0">
                <a:latin typeface="Arial" panose="020B0604020202020204" pitchFamily="34" charset="0"/>
                <a:cs typeface="Arial" panose="020B0604020202020204" pitchFamily="34" charset="0"/>
              </a:rPr>
              <a:t>Advanced: Display Title &gt; Document Title &amp; check language is correct</a:t>
            </a:r>
          </a:p>
          <a:p>
            <a:pPr lvl="1"/>
            <a:endParaRPr lang="en-US" altLang="en-US" b="1" dirty="0">
              <a:latin typeface="Arial" panose="020B0604020202020204" pitchFamily="34" charset="0"/>
              <a:cs typeface="Arial" panose="020B0604020202020204" pitchFamily="34" charset="0"/>
            </a:endParaRPr>
          </a:p>
          <a:p>
            <a:pPr marL="0" indent="0">
              <a:buNone/>
            </a:pPr>
            <a:endParaRPr lang="en-US" altLang="en-US" sz="1800" dirty="0">
              <a:latin typeface="Arial" panose="020B0604020202020204" pitchFamily="34" charset="0"/>
              <a:cs typeface="Arial" panose="020B0604020202020204" pitchFamily="34" charset="0"/>
            </a:endParaRPr>
          </a:p>
          <a:p>
            <a:pPr marL="0" indent="0">
              <a:buNone/>
            </a:pPr>
            <a:endParaRPr lang="en-US" altLang="en-US" dirty="0">
              <a:latin typeface="Arial" panose="020B0604020202020204" pitchFamily="34" charset="0"/>
              <a:cs typeface="Arial" panose="020B0604020202020204" pitchFamily="34" charset="0"/>
            </a:endParaRPr>
          </a:p>
          <a:p>
            <a:pPr marL="0" indent="0">
              <a:buNone/>
            </a:pPr>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00864DE-9D16-4F51-BC7E-13E9C4C8BD4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89683" y="1598138"/>
            <a:ext cx="3797118" cy="3373254"/>
          </a:xfrm>
          <a:prstGeom prst="rect">
            <a:avLst/>
          </a:prstGeom>
          <a:ln>
            <a:solidFill>
              <a:schemeClr val="bg1">
                <a:lumMod val="75000"/>
              </a:schemeClr>
            </a:solidFill>
          </a:ln>
        </p:spPr>
      </p:pic>
    </p:spTree>
    <p:extLst>
      <p:ext uri="{BB962C8B-B14F-4D97-AF65-F5344CB8AC3E}">
        <p14:creationId xmlns:p14="http://schemas.microsoft.com/office/powerpoint/2010/main" val="629349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5FE2C7-7588-9A4D-A557-BF3AA2BC2892}"/>
              </a:ext>
            </a:extLst>
          </p:cNvPr>
          <p:cNvSpPr>
            <a:spLocks noGrp="1"/>
          </p:cNvSpPr>
          <p:nvPr>
            <p:ph type="title"/>
          </p:nvPr>
        </p:nvSpPr>
        <p:spPr>
          <a:xfrm>
            <a:off x="457200" y="571501"/>
            <a:ext cx="8229600" cy="800298"/>
          </a:xfrm>
        </p:spPr>
        <p:txBody>
          <a:bodyPr wrap="square" anchor="b">
            <a:normAutofit/>
          </a:bodyPr>
          <a:lstStyle/>
          <a:p>
            <a:r>
              <a:rPr lang="en-US" dirty="0"/>
              <a:t>Demo document</a:t>
            </a:r>
          </a:p>
        </p:txBody>
      </p:sp>
      <p:sp>
        <p:nvSpPr>
          <p:cNvPr id="5" name="Content Placeholder 4">
            <a:extLst>
              <a:ext uri="{FF2B5EF4-FFF2-40B4-BE49-F238E27FC236}">
                <a16:creationId xmlns:a16="http://schemas.microsoft.com/office/drawing/2014/main" id="{92730790-482F-8546-AC94-C9719D521CA3}"/>
              </a:ext>
            </a:extLst>
          </p:cNvPr>
          <p:cNvSpPr>
            <a:spLocks noGrp="1"/>
          </p:cNvSpPr>
          <p:nvPr>
            <p:ph sz="half" idx="1"/>
          </p:nvPr>
        </p:nvSpPr>
        <p:spPr>
          <a:xfrm>
            <a:off x="457198" y="1530463"/>
            <a:ext cx="4038600" cy="2927747"/>
          </a:xfrm>
        </p:spPr>
        <p:txBody>
          <a:bodyPr wrap="square" anchor="t">
            <a:normAutofit/>
          </a:bodyPr>
          <a:lstStyle/>
          <a:p>
            <a:pPr marL="0" indent="0">
              <a:buNone/>
            </a:pPr>
            <a:r>
              <a:rPr lang="en-GB" dirty="0">
                <a:hlinkClick r:id="rId3"/>
              </a:rPr>
              <a:t>Demo file</a:t>
            </a:r>
            <a:endParaRPr lang="en-GB" dirty="0"/>
          </a:p>
          <a:p>
            <a:pPr marL="0" indent="0">
              <a:buNone/>
            </a:pPr>
            <a:r>
              <a:rPr lang="en-GB" dirty="0"/>
              <a:t>How to create content accessibly </a:t>
            </a:r>
          </a:p>
          <a:p>
            <a:r>
              <a:rPr lang="en-GB" dirty="0"/>
              <a:t>Headings, text, lists, tables, images, links, table of contents</a:t>
            </a:r>
          </a:p>
          <a:p>
            <a:r>
              <a:rPr lang="en-GB" dirty="0"/>
              <a:t>Reading order</a:t>
            </a:r>
          </a:p>
          <a:p>
            <a:r>
              <a:rPr lang="en-GB" dirty="0"/>
              <a:t>Metadata</a:t>
            </a:r>
          </a:p>
          <a:p>
            <a:r>
              <a:rPr lang="en-GB" dirty="0"/>
              <a:t>Export tags</a:t>
            </a:r>
          </a:p>
          <a:p>
            <a:pPr marL="0" indent="0">
              <a:buNone/>
            </a:pPr>
            <a:endParaRPr lang="en-GB" dirty="0"/>
          </a:p>
          <a:p>
            <a:pPr marL="0" indent="0">
              <a:buNone/>
            </a:pPr>
            <a:endParaRPr lang="en-GB" dirty="0"/>
          </a:p>
        </p:txBody>
      </p:sp>
      <p:pic>
        <p:nvPicPr>
          <p:cNvPr id="4" name="Picture 3" descr="Demo">
            <a:extLst>
              <a:ext uri="{FF2B5EF4-FFF2-40B4-BE49-F238E27FC236}">
                <a16:creationId xmlns:a16="http://schemas.microsoft.com/office/drawing/2014/main" id="{E2D54712-C0C2-45A5-852E-50A75821DE03}"/>
              </a:ext>
            </a:extLst>
          </p:cNvPr>
          <p:cNvPicPr>
            <a:picLocks noChangeAspect="1"/>
          </p:cNvPicPr>
          <p:nvPr/>
        </p:nvPicPr>
        <p:blipFill rotWithShape="1">
          <a:blip r:embed="rId4"/>
          <a:srcRect t="4141"/>
          <a:stretch/>
        </p:blipFill>
        <p:spPr>
          <a:xfrm>
            <a:off x="4648202" y="1629104"/>
            <a:ext cx="4038600" cy="2793671"/>
          </a:xfrm>
          <a:prstGeom prst="rect">
            <a:avLst/>
          </a:prstGeom>
          <a:noFill/>
        </p:spPr>
      </p:pic>
      <p:sp>
        <p:nvSpPr>
          <p:cNvPr id="6" name="TextBox 5">
            <a:extLst>
              <a:ext uri="{FF2B5EF4-FFF2-40B4-BE49-F238E27FC236}">
                <a16:creationId xmlns:a16="http://schemas.microsoft.com/office/drawing/2014/main" id="{B88580B1-E51E-4DB1-BC16-85BF1DF0A767}"/>
              </a:ext>
            </a:extLst>
          </p:cNvPr>
          <p:cNvSpPr txBox="1"/>
          <p:nvPr/>
        </p:nvSpPr>
        <p:spPr>
          <a:xfrm>
            <a:off x="4918841" y="4443817"/>
            <a:ext cx="3605049" cy="276999"/>
          </a:xfrm>
          <a:prstGeom prst="rect">
            <a:avLst/>
          </a:prstGeom>
          <a:noFill/>
        </p:spPr>
        <p:txBody>
          <a:bodyPr wrap="square" rtlCol="0">
            <a:spAutoFit/>
          </a:bodyPr>
          <a:lstStyle/>
          <a:p>
            <a:r>
              <a:rPr lang="en-GB" sz="1200" dirty="0"/>
              <a:t>Source: </a:t>
            </a:r>
            <a:r>
              <a:rPr lang="en-GB" sz="1200" dirty="0" err="1"/>
              <a:t>NiroDesign</a:t>
            </a:r>
            <a:r>
              <a:rPr lang="en-GB" sz="1200" dirty="0"/>
              <a:t>/iStock/Getty Images Plus</a:t>
            </a:r>
          </a:p>
        </p:txBody>
      </p:sp>
    </p:spTree>
    <p:extLst>
      <p:ext uri="{BB962C8B-B14F-4D97-AF65-F5344CB8AC3E}">
        <p14:creationId xmlns:p14="http://schemas.microsoft.com/office/powerpoint/2010/main" val="38297327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5FE2C7-7588-9A4D-A557-BF3AA2BC2892}"/>
              </a:ext>
            </a:extLst>
          </p:cNvPr>
          <p:cNvSpPr>
            <a:spLocks noGrp="1"/>
          </p:cNvSpPr>
          <p:nvPr>
            <p:ph type="title"/>
          </p:nvPr>
        </p:nvSpPr>
        <p:spPr/>
        <p:txBody>
          <a:bodyPr/>
          <a:lstStyle/>
          <a:p>
            <a:r>
              <a:rPr lang="en-US" dirty="0"/>
              <a:t>Export PDF (print) </a:t>
            </a:r>
          </a:p>
        </p:txBody>
      </p:sp>
      <p:sp>
        <p:nvSpPr>
          <p:cNvPr id="4" name="Content Placeholder 4">
            <a:extLst>
              <a:ext uri="{FF2B5EF4-FFF2-40B4-BE49-F238E27FC236}">
                <a16:creationId xmlns:a16="http://schemas.microsoft.com/office/drawing/2014/main" id="{4404DAB6-4017-3743-BD4C-08E1241B9DBB}"/>
              </a:ext>
            </a:extLst>
          </p:cNvPr>
          <p:cNvSpPr>
            <a:spLocks noGrp="1"/>
          </p:cNvSpPr>
          <p:nvPr>
            <p:ph idx="1"/>
          </p:nvPr>
        </p:nvSpPr>
        <p:spPr>
          <a:xfrm>
            <a:off x="457198" y="1598139"/>
            <a:ext cx="4493173" cy="3373254"/>
          </a:xfrm>
        </p:spPr>
        <p:txBody>
          <a:bodyPr/>
          <a:lstStyle/>
          <a:p>
            <a:pPr marL="0" indent="0">
              <a:buNone/>
            </a:pPr>
            <a:r>
              <a:rPr lang="en-US" altLang="en-US" dirty="0">
                <a:latin typeface="Arial" panose="020B0604020202020204" pitchFamily="34" charset="0"/>
                <a:cs typeface="Arial" panose="020B0604020202020204" pitchFamily="34" charset="0"/>
              </a:rPr>
              <a:t>Make sure the following settings are enabled in the Save as PDF options:</a:t>
            </a:r>
            <a:endParaRPr lang="en-US" altLang="en-US" b="1"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Options: Create Tagged PDF</a:t>
            </a:r>
          </a:p>
          <a:p>
            <a:r>
              <a:rPr lang="en-US" altLang="en-US" dirty="0">
                <a:latin typeface="Arial" panose="020B0604020202020204" pitchFamily="34" charset="0"/>
                <a:cs typeface="Arial" panose="020B0604020202020204" pitchFamily="34" charset="0"/>
              </a:rPr>
              <a:t>Include: “Bookmarks” and “Hyperlinks”</a:t>
            </a:r>
          </a:p>
          <a:p>
            <a:r>
              <a:rPr lang="en-US" altLang="en-US" dirty="0">
                <a:latin typeface="Arial" panose="020B0604020202020204" pitchFamily="34" charset="0"/>
                <a:cs typeface="Arial" panose="020B0604020202020204" pitchFamily="34" charset="0"/>
              </a:rPr>
              <a:t>Advanced: Display Title &gt; Document Title &amp; check language is correct</a:t>
            </a:r>
          </a:p>
          <a:p>
            <a:endParaRPr lang="en-US" altLang="en-US" dirty="0">
              <a:latin typeface="Arial" panose="020B0604020202020204" pitchFamily="34" charset="0"/>
              <a:cs typeface="Arial" panose="020B0604020202020204" pitchFamily="34" charset="0"/>
            </a:endParaRPr>
          </a:p>
          <a:p>
            <a:pPr marL="0" indent="0">
              <a:buNone/>
            </a:pPr>
            <a:endParaRPr lang="en-US" altLang="en-US" sz="1800" dirty="0">
              <a:latin typeface="Arial" panose="020B0604020202020204" pitchFamily="34" charset="0"/>
              <a:cs typeface="Arial" panose="020B0604020202020204" pitchFamily="34" charset="0"/>
            </a:endParaRPr>
          </a:p>
          <a:p>
            <a:pPr marL="0" indent="0">
              <a:buNone/>
            </a:pPr>
            <a:endParaRPr lang="en-US" altLang="en-US" dirty="0">
              <a:latin typeface="Arial" panose="020B0604020202020204" pitchFamily="34" charset="0"/>
              <a:cs typeface="Arial" panose="020B0604020202020204" pitchFamily="34" charset="0"/>
            </a:endParaRPr>
          </a:p>
          <a:p>
            <a:pPr marL="0" indent="0">
              <a:buNone/>
            </a:pPr>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pic>
        <p:nvPicPr>
          <p:cNvPr id="5" name="Picture 4" descr="Export PDF options for Print PDF ">
            <a:extLst>
              <a:ext uri="{FF2B5EF4-FFF2-40B4-BE49-F238E27FC236}">
                <a16:creationId xmlns:a16="http://schemas.microsoft.com/office/drawing/2014/main" id="{1B706092-708D-FAC6-FA97-A2FCD672F6EE}"/>
              </a:ext>
            </a:extLst>
          </p:cNvPr>
          <p:cNvPicPr>
            <a:picLocks noChangeAspect="1"/>
          </p:cNvPicPr>
          <p:nvPr/>
        </p:nvPicPr>
        <p:blipFill>
          <a:blip r:embed="rId3"/>
          <a:stretch>
            <a:fillRect/>
          </a:stretch>
        </p:blipFill>
        <p:spPr>
          <a:xfrm>
            <a:off x="5472531" y="1352947"/>
            <a:ext cx="3214269" cy="3219052"/>
          </a:xfrm>
          <a:prstGeom prst="rect">
            <a:avLst/>
          </a:prstGeom>
        </p:spPr>
      </p:pic>
    </p:spTree>
    <p:extLst>
      <p:ext uri="{BB962C8B-B14F-4D97-AF65-F5344CB8AC3E}">
        <p14:creationId xmlns:p14="http://schemas.microsoft.com/office/powerpoint/2010/main" val="2171269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5FE2C7-7588-9A4D-A557-BF3AA2BC2892}"/>
              </a:ext>
            </a:extLst>
          </p:cNvPr>
          <p:cNvSpPr>
            <a:spLocks noGrp="1"/>
          </p:cNvSpPr>
          <p:nvPr>
            <p:ph type="title"/>
          </p:nvPr>
        </p:nvSpPr>
        <p:spPr/>
        <p:txBody>
          <a:bodyPr/>
          <a:lstStyle/>
          <a:p>
            <a:r>
              <a:rPr lang="en-US" sz="2400" dirty="0"/>
              <a:t>Acrobat Pro : Check document title and language</a:t>
            </a:r>
          </a:p>
        </p:txBody>
      </p:sp>
      <p:sp>
        <p:nvSpPr>
          <p:cNvPr id="4" name="Content Placeholder 4">
            <a:extLst>
              <a:ext uri="{FF2B5EF4-FFF2-40B4-BE49-F238E27FC236}">
                <a16:creationId xmlns:a16="http://schemas.microsoft.com/office/drawing/2014/main" id="{4404DAB6-4017-3743-BD4C-08E1241B9DBB}"/>
              </a:ext>
            </a:extLst>
          </p:cNvPr>
          <p:cNvSpPr>
            <a:spLocks noGrp="1"/>
          </p:cNvSpPr>
          <p:nvPr>
            <p:ph idx="1"/>
          </p:nvPr>
        </p:nvSpPr>
        <p:spPr>
          <a:xfrm>
            <a:off x="457198" y="1598139"/>
            <a:ext cx="4114802" cy="3373253"/>
          </a:xfrm>
        </p:spPr>
        <p:txBody>
          <a:bodyPr/>
          <a:lstStyle/>
          <a:p>
            <a:r>
              <a:rPr lang="en-US" altLang="en-US" sz="1600" b="1" dirty="0">
                <a:latin typeface="Arial" panose="020B0604020202020204" pitchFamily="34" charset="0"/>
                <a:cs typeface="Arial" panose="020B0604020202020204" pitchFamily="34" charset="0"/>
              </a:rPr>
              <a:t>Ensure the document has a title</a:t>
            </a:r>
            <a:r>
              <a:rPr lang="en-US" altLang="en-US" sz="1600" dirty="0">
                <a:latin typeface="Arial" panose="020B0604020202020204" pitchFamily="34" charset="0"/>
                <a:cs typeface="Arial" panose="020B0604020202020204" pitchFamily="34" charset="0"/>
              </a:rPr>
              <a:t>: In the PDF, File &gt; Properties &gt; Description &gt; Check title field</a:t>
            </a:r>
          </a:p>
          <a:p>
            <a:endParaRPr lang="en-US" altLang="en-US" sz="1600" b="1" dirty="0">
              <a:latin typeface="Arial" panose="020B0604020202020204" pitchFamily="34" charset="0"/>
              <a:cs typeface="Arial" panose="020B0604020202020204" pitchFamily="34" charset="0"/>
            </a:endParaRPr>
          </a:p>
          <a:p>
            <a:r>
              <a:rPr lang="en-US" altLang="en-US" sz="1600" b="1" dirty="0">
                <a:latin typeface="Arial" panose="020B0604020202020204" pitchFamily="34" charset="0"/>
                <a:cs typeface="Arial" panose="020B0604020202020204" pitchFamily="34" charset="0"/>
              </a:rPr>
              <a:t>Set Initial View to document title: </a:t>
            </a:r>
            <a:r>
              <a:rPr lang="en-US" altLang="en-US" sz="1600" dirty="0">
                <a:latin typeface="Arial" panose="020B0604020202020204" pitchFamily="34" charset="0"/>
                <a:cs typeface="Arial" panose="020B0604020202020204" pitchFamily="34" charset="0"/>
              </a:rPr>
              <a:t>In the Document Properties, select Initial View &gt; Show &gt; Document title </a:t>
            </a:r>
          </a:p>
          <a:p>
            <a:pPr marL="0" indent="0">
              <a:buNone/>
            </a:pPr>
            <a:endParaRPr lang="en-US" altLang="en-US" sz="1600" b="1" dirty="0">
              <a:latin typeface="Arial" panose="020B0604020202020204" pitchFamily="34" charset="0"/>
              <a:cs typeface="Arial" panose="020B0604020202020204" pitchFamily="34" charset="0"/>
            </a:endParaRPr>
          </a:p>
          <a:p>
            <a:r>
              <a:rPr lang="en-US" altLang="en-US" sz="1600" b="1" dirty="0">
                <a:latin typeface="Arial" panose="020B0604020202020204" pitchFamily="34" charset="0"/>
                <a:cs typeface="Arial" panose="020B0604020202020204" pitchFamily="34" charset="0"/>
              </a:rPr>
              <a:t>Specify the document language</a:t>
            </a:r>
            <a:r>
              <a:rPr lang="en-US" altLang="en-US" sz="1600" dirty="0">
                <a:latin typeface="Arial" panose="020B0604020202020204" pitchFamily="34" charset="0"/>
                <a:cs typeface="Arial" panose="020B0604020202020204" pitchFamily="34" charset="0"/>
              </a:rPr>
              <a:t>: In Acrobat Pro, File &gt; Properties &gt; Advanced &gt; Select Language in the Reading Options </a:t>
            </a:r>
          </a:p>
          <a:p>
            <a:endParaRPr lang="en-US" altLang="en-US" dirty="0">
              <a:latin typeface="Arial" panose="020B0604020202020204" pitchFamily="34" charset="0"/>
              <a:cs typeface="Arial" panose="020B0604020202020204" pitchFamily="34" charset="0"/>
            </a:endParaRPr>
          </a:p>
          <a:p>
            <a:pPr marL="0" indent="0">
              <a:buNone/>
            </a:pPr>
            <a:endParaRPr lang="en-US" altLang="en-US" dirty="0">
              <a:latin typeface="Arial" panose="020B0604020202020204" pitchFamily="34" charset="0"/>
              <a:cs typeface="Arial" panose="020B0604020202020204" pitchFamily="34" charset="0"/>
            </a:endParaRPr>
          </a:p>
          <a:p>
            <a:pPr marL="0" indent="0">
              <a:buNone/>
            </a:pPr>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57FB6CF-822F-432D-A7D6-2861D37269C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45457" y="1625717"/>
            <a:ext cx="3841344" cy="3111170"/>
          </a:xfrm>
          <a:prstGeom prst="rect">
            <a:avLst/>
          </a:prstGeom>
          <a:ln>
            <a:solidFill>
              <a:schemeClr val="bg1">
                <a:lumMod val="75000"/>
              </a:schemeClr>
            </a:solidFill>
          </a:ln>
        </p:spPr>
      </p:pic>
    </p:spTree>
    <p:extLst>
      <p:ext uri="{BB962C8B-B14F-4D97-AF65-F5344CB8AC3E}">
        <p14:creationId xmlns:p14="http://schemas.microsoft.com/office/powerpoint/2010/main" val="37604857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1B78-CDFE-47A6-980C-2310422860BB}"/>
              </a:ext>
            </a:extLst>
          </p:cNvPr>
          <p:cNvSpPr>
            <a:spLocks noGrp="1"/>
          </p:cNvSpPr>
          <p:nvPr>
            <p:ph type="title"/>
          </p:nvPr>
        </p:nvSpPr>
        <p:spPr/>
        <p:txBody>
          <a:bodyPr/>
          <a:lstStyle/>
          <a:p>
            <a:r>
              <a:rPr lang="en-GB" sz="2535" dirty="0"/>
              <a:t>PDF accessibility checkers</a:t>
            </a:r>
          </a:p>
        </p:txBody>
      </p:sp>
      <p:sp>
        <p:nvSpPr>
          <p:cNvPr id="3" name="Content Placeholder 2">
            <a:extLst>
              <a:ext uri="{FF2B5EF4-FFF2-40B4-BE49-F238E27FC236}">
                <a16:creationId xmlns:a16="http://schemas.microsoft.com/office/drawing/2014/main" id="{F0C5FB32-7269-489C-A1A1-1A1A72723A1F}"/>
              </a:ext>
            </a:extLst>
          </p:cNvPr>
          <p:cNvSpPr>
            <a:spLocks noGrp="1"/>
          </p:cNvSpPr>
          <p:nvPr>
            <p:ph idx="1"/>
          </p:nvPr>
        </p:nvSpPr>
        <p:spPr>
          <a:xfrm>
            <a:off x="457200" y="1532049"/>
            <a:ext cx="8229600" cy="2956322"/>
          </a:xfrm>
        </p:spPr>
        <p:txBody>
          <a:bodyPr/>
          <a:lstStyle/>
          <a:p>
            <a:pPr>
              <a:spcBef>
                <a:spcPts val="900"/>
              </a:spcBef>
            </a:pPr>
            <a:r>
              <a:rPr lang="en-GB" sz="2100" dirty="0"/>
              <a:t>Adobe Acrobat Pro – check and fix</a:t>
            </a:r>
          </a:p>
          <a:p>
            <a:pPr>
              <a:spcBef>
                <a:spcPts val="900"/>
              </a:spcBef>
            </a:pPr>
            <a:r>
              <a:rPr lang="en-GB" sz="2100" dirty="0">
                <a:hlinkClick r:id="rId3"/>
              </a:rPr>
              <a:t>PAC 2021</a:t>
            </a:r>
            <a:r>
              <a:rPr lang="en-GB" sz="2100" dirty="0"/>
              <a:t> – checker, freeware for Windows</a:t>
            </a:r>
            <a:endParaRPr lang="en-GB" sz="2100" dirty="0">
              <a:hlinkClick r:id="rId4">
                <a:extLst>
                  <a:ext uri="{A12FA001-AC4F-418D-AE19-62706E023703}">
                    <ahyp:hlinkClr xmlns:ahyp="http://schemas.microsoft.com/office/drawing/2018/hyperlinkcolor" val="tx"/>
                  </a:ext>
                </a:extLst>
              </a:hlinkClick>
            </a:endParaRPr>
          </a:p>
          <a:p>
            <a:pPr>
              <a:spcBef>
                <a:spcPts val="900"/>
              </a:spcBef>
            </a:pPr>
            <a:r>
              <a:rPr lang="en-GB" sz="2100" dirty="0" err="1">
                <a:hlinkClick r:id="rId4">
                  <a:extLst>
                    <a:ext uri="{A12FA001-AC4F-418D-AE19-62706E023703}">
                      <ahyp:hlinkClr xmlns:ahyp="http://schemas.microsoft.com/office/drawing/2018/hyperlinkcolor" val="tx"/>
                    </a:ext>
                  </a:extLst>
                </a:hlinkClick>
              </a:rPr>
              <a:t>CommonLook</a:t>
            </a:r>
            <a:r>
              <a:rPr lang="en-GB" sz="2100" dirty="0">
                <a:hlinkClick r:id="rId4">
                  <a:extLst>
                    <a:ext uri="{A12FA001-AC4F-418D-AE19-62706E023703}">
                      <ahyp:hlinkClr xmlns:ahyp="http://schemas.microsoft.com/office/drawing/2018/hyperlinkcolor" val="tx"/>
                    </a:ext>
                  </a:extLst>
                </a:hlinkClick>
              </a:rPr>
              <a:t> PDF Validator </a:t>
            </a:r>
            <a:r>
              <a:rPr lang="en-GB" sz="2100" dirty="0"/>
              <a:t>(require Acrobat Standard or Pro)</a:t>
            </a:r>
          </a:p>
          <a:p>
            <a:pPr>
              <a:spcBef>
                <a:spcPts val="900"/>
              </a:spcBef>
            </a:pPr>
            <a:r>
              <a:rPr lang="en-GB" sz="2100" dirty="0">
                <a:hlinkClick r:id="rId5">
                  <a:extLst>
                    <a:ext uri="{A12FA001-AC4F-418D-AE19-62706E023703}">
                      <ahyp:hlinkClr xmlns:ahyp="http://schemas.microsoft.com/office/drawing/2018/hyperlinkcolor" val="tx"/>
                    </a:ext>
                  </a:extLst>
                </a:hlinkClick>
              </a:rPr>
              <a:t>PAVE</a:t>
            </a:r>
            <a:r>
              <a:rPr lang="en-GB" sz="2100" dirty="0"/>
              <a:t> – online tools, some fixing possible</a:t>
            </a:r>
          </a:p>
          <a:p>
            <a:pPr>
              <a:spcBef>
                <a:spcPts val="900"/>
              </a:spcBef>
            </a:pPr>
            <a:endParaRPr lang="en-GB" sz="2100" dirty="0"/>
          </a:p>
          <a:p>
            <a:pPr>
              <a:spcBef>
                <a:spcPts val="900"/>
              </a:spcBef>
            </a:pPr>
            <a:endParaRPr lang="en-GB" sz="2100" dirty="0"/>
          </a:p>
        </p:txBody>
      </p:sp>
      <p:sp>
        <p:nvSpPr>
          <p:cNvPr id="4" name="Rectangle: Rounded Corners 3">
            <a:extLst>
              <a:ext uri="{FF2B5EF4-FFF2-40B4-BE49-F238E27FC236}">
                <a16:creationId xmlns:a16="http://schemas.microsoft.com/office/drawing/2014/main" id="{03F8035A-0CCE-42CE-B2CF-6A43551CE895}"/>
              </a:ext>
            </a:extLst>
          </p:cNvPr>
          <p:cNvSpPr/>
          <p:nvPr/>
        </p:nvSpPr>
        <p:spPr>
          <a:xfrm>
            <a:off x="2019398" y="3701158"/>
            <a:ext cx="5105204" cy="723288"/>
          </a:xfrm>
          <a:prstGeom prst="roundRect">
            <a:avLst/>
          </a:prstGeom>
          <a:solidFill>
            <a:srgbClr val="005C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latin typeface="Arial" panose="020B0604020202020204" pitchFamily="34" charset="0"/>
                <a:cs typeface="Arial" panose="020B0604020202020204" pitchFamily="34" charset="0"/>
              </a:rPr>
              <a:t>Manual checks will still be required</a:t>
            </a:r>
          </a:p>
        </p:txBody>
      </p:sp>
    </p:spTree>
    <p:extLst>
      <p:ext uri="{BB962C8B-B14F-4D97-AF65-F5344CB8AC3E}">
        <p14:creationId xmlns:p14="http://schemas.microsoft.com/office/powerpoint/2010/main" val="10884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Optional exercise</a:t>
            </a:r>
          </a:p>
        </p:txBody>
      </p:sp>
      <p:sp>
        <p:nvSpPr>
          <p:cNvPr id="5" name="Content Placeholder 4"/>
          <p:cNvSpPr>
            <a:spLocks noGrp="1"/>
          </p:cNvSpPr>
          <p:nvPr>
            <p:ph idx="1"/>
          </p:nvPr>
        </p:nvSpPr>
        <p:spPr>
          <a:xfrm>
            <a:off x="457200" y="1861525"/>
            <a:ext cx="5525589" cy="2956322"/>
          </a:xfrm>
        </p:spPr>
        <p:txBody>
          <a:bodyPr>
            <a:normAutofit fontScale="92500" lnSpcReduction="20000"/>
          </a:bodyPr>
          <a:lstStyle/>
          <a:p>
            <a:pPr marL="358775" lvl="1" indent="0">
              <a:buNone/>
            </a:pPr>
            <a:r>
              <a:rPr lang="en-GB" dirty="0"/>
              <a:t>Review the </a:t>
            </a:r>
            <a:r>
              <a:rPr lang="en-GB" dirty="0">
                <a:hlinkClick r:id="rId3"/>
              </a:rPr>
              <a:t>provided document </a:t>
            </a:r>
            <a:r>
              <a:rPr lang="en-GB" dirty="0"/>
              <a:t>and correct the accessibility problems:</a:t>
            </a:r>
          </a:p>
          <a:p>
            <a:pPr lvl="1"/>
            <a:r>
              <a:rPr lang="en-GB" dirty="0"/>
              <a:t>Ensure export tagging has been correctly set up on the heading styles</a:t>
            </a:r>
          </a:p>
          <a:p>
            <a:pPr lvl="1"/>
            <a:r>
              <a:rPr lang="en-GB" dirty="0"/>
              <a:t>Ensure images have alternate text or are marked as decorative</a:t>
            </a:r>
          </a:p>
          <a:p>
            <a:pPr lvl="1"/>
            <a:r>
              <a:rPr lang="en-GB" dirty="0"/>
              <a:t>Add a table of contents</a:t>
            </a:r>
          </a:p>
          <a:p>
            <a:pPr lvl="1"/>
            <a:r>
              <a:rPr lang="en-GB" dirty="0"/>
              <a:t>Ensure the reading order for page 1 in the articles panel is correct </a:t>
            </a:r>
          </a:p>
          <a:p>
            <a:pPr lvl="1"/>
            <a:r>
              <a:rPr lang="en-GB" dirty="0"/>
              <a:t>Ensure the document is titled</a:t>
            </a:r>
          </a:p>
          <a:p>
            <a:pPr marL="358775" lvl="1" indent="0">
              <a:buNone/>
            </a:pPr>
            <a:endParaRPr lang="en-GB" dirty="0"/>
          </a:p>
        </p:txBody>
      </p:sp>
      <p:pic>
        <p:nvPicPr>
          <p:cNvPr id="2" name="Picture 1" descr="Dolphins Inc. exercise document">
            <a:extLst>
              <a:ext uri="{FF2B5EF4-FFF2-40B4-BE49-F238E27FC236}">
                <a16:creationId xmlns:a16="http://schemas.microsoft.com/office/drawing/2014/main" id="{30DB3CF6-D2F5-47C4-B6CB-4FD511B13BE9}"/>
              </a:ext>
            </a:extLst>
          </p:cNvPr>
          <p:cNvPicPr>
            <a:picLocks noChangeAspect="1"/>
          </p:cNvPicPr>
          <p:nvPr/>
        </p:nvPicPr>
        <p:blipFill>
          <a:blip r:embed="rId4"/>
          <a:stretch>
            <a:fillRect/>
          </a:stretch>
        </p:blipFill>
        <p:spPr>
          <a:xfrm>
            <a:off x="6373167" y="2058736"/>
            <a:ext cx="2313633" cy="1740559"/>
          </a:xfrm>
          <a:prstGeom prst="rect">
            <a:avLst/>
          </a:prstGeom>
        </p:spPr>
      </p:pic>
    </p:spTree>
    <p:extLst>
      <p:ext uri="{BB962C8B-B14F-4D97-AF65-F5344CB8AC3E}">
        <p14:creationId xmlns:p14="http://schemas.microsoft.com/office/powerpoint/2010/main" val="8738617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8B2954F8-7730-D047-B055-3EFE2EAA8ABE}"/>
              </a:ext>
            </a:extLst>
          </p:cNvPr>
          <p:cNvSpPr>
            <a:spLocks noGrp="1"/>
          </p:cNvSpPr>
          <p:nvPr>
            <p:ph type="title"/>
          </p:nvPr>
        </p:nvSpPr>
        <p:spPr/>
        <p:txBody>
          <a:bodyPr/>
          <a:lstStyle/>
          <a:p>
            <a:r>
              <a:rPr lang="en-GB" dirty="0"/>
              <a:t>Recap</a:t>
            </a:r>
            <a:endParaRPr lang="en-US" dirty="0"/>
          </a:p>
        </p:txBody>
      </p:sp>
      <p:sp>
        <p:nvSpPr>
          <p:cNvPr id="4" name="Content Placeholder 2">
            <a:extLst>
              <a:ext uri="{FF2B5EF4-FFF2-40B4-BE49-F238E27FC236}">
                <a16:creationId xmlns:a16="http://schemas.microsoft.com/office/drawing/2014/main" id="{28F7E712-CB1A-4631-8397-4D4AAFF46B51}"/>
              </a:ext>
            </a:extLst>
          </p:cNvPr>
          <p:cNvSpPr>
            <a:spLocks noGrp="1"/>
          </p:cNvSpPr>
          <p:nvPr>
            <p:ph idx="1"/>
          </p:nvPr>
        </p:nvSpPr>
        <p:spPr>
          <a:xfrm>
            <a:off x="457196" y="1426622"/>
            <a:ext cx="8229600" cy="3585645"/>
          </a:xfrm>
        </p:spPr>
        <p:txBody>
          <a:bodyPr/>
          <a:lstStyle/>
          <a:p>
            <a:pPr marL="0" indent="0">
              <a:lnSpc>
                <a:spcPct val="150000"/>
              </a:lnSpc>
              <a:buNone/>
            </a:pPr>
            <a:r>
              <a:rPr lang="en-GB" sz="1800" dirty="0"/>
              <a:t>We’ve covered </a:t>
            </a:r>
            <a:r>
              <a:rPr lang="en-GB" sz="1800" b="1" dirty="0"/>
              <a:t>a lot of ground!</a:t>
            </a:r>
            <a:r>
              <a:rPr lang="en-GB" sz="1800" dirty="0"/>
              <a:t> We’ve talked about: </a:t>
            </a:r>
          </a:p>
          <a:p>
            <a:pPr>
              <a:lnSpc>
                <a:spcPct val="150000"/>
              </a:lnSpc>
            </a:pPr>
            <a:r>
              <a:rPr lang="en-GB" altLang="en-US" sz="1800" dirty="0">
                <a:latin typeface="Arial" panose="020B0604020202020204" pitchFamily="34" charset="0"/>
                <a:cs typeface="Arial" panose="020B0604020202020204" pitchFamily="34" charset="0"/>
              </a:rPr>
              <a:t>Overview of accessibility for documents</a:t>
            </a:r>
          </a:p>
          <a:p>
            <a:pPr>
              <a:lnSpc>
                <a:spcPct val="150000"/>
              </a:lnSpc>
            </a:pPr>
            <a:r>
              <a:rPr lang="en-GB" altLang="en-US" sz="1800" dirty="0">
                <a:latin typeface="Arial" panose="020B0604020202020204" pitchFamily="34" charset="0"/>
                <a:cs typeface="Arial" panose="020B0604020202020204" pitchFamily="34" charset="0"/>
              </a:rPr>
              <a:t>InDesign accessibility basic strategies and tools</a:t>
            </a:r>
          </a:p>
          <a:p>
            <a:pPr>
              <a:lnSpc>
                <a:spcPct val="150000"/>
              </a:lnSpc>
            </a:pPr>
            <a:r>
              <a:rPr lang="en-GB" sz="1800" dirty="0"/>
              <a:t>Visual design considerations</a:t>
            </a:r>
          </a:p>
          <a:p>
            <a:pPr>
              <a:lnSpc>
                <a:spcPct val="150000"/>
              </a:lnSpc>
            </a:pPr>
            <a:r>
              <a:rPr lang="en-GB" sz="1800" dirty="0">
                <a:solidFill>
                  <a:srgbClr val="005C6E"/>
                </a:solidFill>
                <a:latin typeface="Arial"/>
                <a:cs typeface="Arial"/>
              </a:rPr>
              <a:t>Demo of creating accessible content (headings, lists, images, tables, artifacts, links, table of contents)</a:t>
            </a:r>
          </a:p>
          <a:p>
            <a:pPr>
              <a:lnSpc>
                <a:spcPct val="150000"/>
              </a:lnSpc>
            </a:pPr>
            <a:r>
              <a:rPr lang="en-GB" sz="1800" dirty="0"/>
              <a:t>Exporting to PDF</a:t>
            </a:r>
          </a:p>
        </p:txBody>
      </p:sp>
    </p:spTree>
    <p:extLst>
      <p:ext uri="{BB962C8B-B14F-4D97-AF65-F5344CB8AC3E}">
        <p14:creationId xmlns:p14="http://schemas.microsoft.com/office/powerpoint/2010/main" val="1227109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a:extLst>
              <a:ext uri="{FF2B5EF4-FFF2-40B4-BE49-F238E27FC236}">
                <a16:creationId xmlns:a16="http://schemas.microsoft.com/office/drawing/2014/main" id="{52844D0B-35A4-854A-89DC-1BF83C9A2131}"/>
              </a:ext>
            </a:extLst>
          </p:cNvPr>
          <p:cNvSpPr>
            <a:spLocks noGrp="1"/>
          </p:cNvSpPr>
          <p:nvPr>
            <p:ph idx="1"/>
          </p:nvPr>
        </p:nvSpPr>
        <p:spPr>
          <a:xfrm>
            <a:off x="457200" y="1638300"/>
            <a:ext cx="8229600" cy="2955925"/>
          </a:xfrm>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537E376-2002-0641-AB32-F71E4D4420A8}"/>
              </a:ext>
              <a:ext uri="{C183D7F6-B498-43B3-948B-1728B52AA6E4}">
                <adec:decorative xmlns:adec="http://schemas.microsoft.com/office/drawing/2017/decorative" val="1"/>
              </a:ext>
            </a:extLst>
          </p:cNvPr>
          <p:cNvSpPr/>
          <p:nvPr/>
        </p:nvSpPr>
        <p:spPr>
          <a:xfrm>
            <a:off x="0" y="1507188"/>
            <a:ext cx="9144000" cy="2955925"/>
          </a:xfrm>
          <a:prstGeom prst="rect">
            <a:avLst/>
          </a:prstGeom>
          <a:solidFill>
            <a:srgbClr val="F3F3F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41" name="Title 1">
            <a:extLst>
              <a:ext uri="{FF2B5EF4-FFF2-40B4-BE49-F238E27FC236}">
                <a16:creationId xmlns:a16="http://schemas.microsoft.com/office/drawing/2014/main" id="{8B2954F8-7730-D047-B055-3EFE2EAA8ABE}"/>
              </a:ext>
            </a:extLst>
          </p:cNvPr>
          <p:cNvSpPr>
            <a:spLocks noGrp="1"/>
          </p:cNvSpPr>
          <p:nvPr>
            <p:ph type="title"/>
          </p:nvPr>
        </p:nvSpPr>
        <p:spPr>
          <a:xfrm>
            <a:off x="457200" y="1787552"/>
            <a:ext cx="8116957" cy="800100"/>
          </a:xfrm>
        </p:spPr>
        <p:txBody>
          <a:bodyPr anchor="ctr"/>
          <a:lstStyle/>
          <a:p>
            <a:pPr algn="ctr"/>
            <a:r>
              <a:rPr lang="en-US" altLang="en-US" sz="4000">
                <a:latin typeface="Arial" panose="020B0604020202020204" pitchFamily="34" charset="0"/>
                <a:cs typeface="Arial" panose="020B0604020202020204" pitchFamily="34" charset="0"/>
              </a:rPr>
              <a:t>Questions?</a:t>
            </a:r>
          </a:p>
        </p:txBody>
      </p:sp>
      <p:pic>
        <p:nvPicPr>
          <p:cNvPr id="6" name="Content Placeholder 5" descr="Man in a suite holding up a sign saying &quot;Questions?&quot;">
            <a:extLst>
              <a:ext uri="{FF2B5EF4-FFF2-40B4-BE49-F238E27FC236}">
                <a16:creationId xmlns:a16="http://schemas.microsoft.com/office/drawing/2014/main" id="{506E58A1-8352-7E43-855E-DDFE4CAE9E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1944220" y="1507188"/>
            <a:ext cx="5255559" cy="295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58877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a:extLst>
              <a:ext uri="{FF2B5EF4-FFF2-40B4-BE49-F238E27FC236}">
                <a16:creationId xmlns:a16="http://schemas.microsoft.com/office/drawing/2014/main" id="{52844D0B-35A4-854A-89DC-1BF83C9A2131}"/>
              </a:ext>
            </a:extLst>
          </p:cNvPr>
          <p:cNvSpPr>
            <a:spLocks noGrp="1"/>
          </p:cNvSpPr>
          <p:nvPr>
            <p:ph idx="1"/>
          </p:nvPr>
        </p:nvSpPr>
        <p:spPr>
          <a:xfrm>
            <a:off x="457200" y="1638300"/>
            <a:ext cx="8229600" cy="2955925"/>
          </a:xfrm>
        </p:spPr>
        <p:txBody>
          <a:bodyPr/>
          <a:lstStyle/>
          <a:p>
            <a:pPr marL="0" indent="0" eaLnBrk="1" hangingPunct="1">
              <a:buNone/>
            </a:pPr>
            <a:endParaRPr lang="en-US" altLang="en-US"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537E376-2002-0641-AB32-F71E4D4420A8}"/>
              </a:ext>
              <a:ext uri="{C183D7F6-B498-43B3-948B-1728B52AA6E4}">
                <adec:decorative xmlns:adec="http://schemas.microsoft.com/office/drawing/2017/decorative" val="1"/>
              </a:ext>
            </a:extLst>
          </p:cNvPr>
          <p:cNvSpPr/>
          <p:nvPr/>
        </p:nvSpPr>
        <p:spPr>
          <a:xfrm>
            <a:off x="0" y="1507188"/>
            <a:ext cx="9144000" cy="2955925"/>
          </a:xfrm>
          <a:prstGeom prst="rect">
            <a:avLst/>
          </a:prstGeom>
          <a:solidFill>
            <a:srgbClr val="F3F3F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41" name="Title 1">
            <a:extLst>
              <a:ext uri="{FF2B5EF4-FFF2-40B4-BE49-F238E27FC236}">
                <a16:creationId xmlns:a16="http://schemas.microsoft.com/office/drawing/2014/main" id="{8B2954F8-7730-D047-B055-3EFE2EAA8ABE}"/>
              </a:ext>
            </a:extLst>
          </p:cNvPr>
          <p:cNvSpPr>
            <a:spLocks noGrp="1"/>
          </p:cNvSpPr>
          <p:nvPr>
            <p:ph type="title"/>
          </p:nvPr>
        </p:nvSpPr>
        <p:spPr>
          <a:xfrm>
            <a:off x="513521" y="2620368"/>
            <a:ext cx="8116957" cy="556519"/>
          </a:xfrm>
        </p:spPr>
        <p:txBody>
          <a:bodyPr anchor="ctr"/>
          <a:lstStyle/>
          <a:p>
            <a:pPr algn="ctr" eaLnBrk="1" hangingPunct="1"/>
            <a:r>
              <a:rPr lang="en-US" altLang="en-US" sz="4000" dirty="0">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14901686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a:extLst>
              <a:ext uri="{FF2B5EF4-FFF2-40B4-BE49-F238E27FC236}">
                <a16:creationId xmlns:a16="http://schemas.microsoft.com/office/drawing/2014/main" id="{52844D0B-35A4-854A-89DC-1BF83C9A2131}"/>
              </a:ext>
            </a:extLst>
          </p:cNvPr>
          <p:cNvSpPr>
            <a:spLocks noGrp="1"/>
          </p:cNvSpPr>
          <p:nvPr>
            <p:ph idx="1"/>
          </p:nvPr>
        </p:nvSpPr>
        <p:spPr>
          <a:xfrm>
            <a:off x="457200" y="1638300"/>
            <a:ext cx="8229600" cy="2955925"/>
          </a:xfrm>
        </p:spPr>
        <p:txBody>
          <a:bodyPr/>
          <a:lstStyle/>
          <a:p>
            <a:pPr marL="0" indent="0" eaLnBrk="1" hangingPunct="1">
              <a:buNone/>
            </a:pPr>
            <a:endParaRPr lang="en-US" altLang="en-US"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537E376-2002-0641-AB32-F71E4D4420A8}"/>
              </a:ext>
              <a:ext uri="{C183D7F6-B498-43B3-948B-1728B52AA6E4}">
                <adec:decorative xmlns:adec="http://schemas.microsoft.com/office/drawing/2017/decorative" val="1"/>
              </a:ext>
            </a:extLst>
          </p:cNvPr>
          <p:cNvSpPr/>
          <p:nvPr/>
        </p:nvSpPr>
        <p:spPr>
          <a:xfrm>
            <a:off x="0" y="1507188"/>
            <a:ext cx="9144000" cy="2955925"/>
          </a:xfrm>
          <a:prstGeom prst="rect">
            <a:avLst/>
          </a:prstGeom>
          <a:solidFill>
            <a:srgbClr val="F3F3F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41" name="Title 1">
            <a:extLst>
              <a:ext uri="{FF2B5EF4-FFF2-40B4-BE49-F238E27FC236}">
                <a16:creationId xmlns:a16="http://schemas.microsoft.com/office/drawing/2014/main" id="{8B2954F8-7730-D047-B055-3EFE2EAA8ABE}"/>
              </a:ext>
            </a:extLst>
          </p:cNvPr>
          <p:cNvSpPr>
            <a:spLocks noGrp="1"/>
          </p:cNvSpPr>
          <p:nvPr>
            <p:ph type="title"/>
          </p:nvPr>
        </p:nvSpPr>
        <p:spPr>
          <a:xfrm>
            <a:off x="405791" y="1919145"/>
            <a:ext cx="8116957" cy="800100"/>
          </a:xfrm>
        </p:spPr>
        <p:txBody>
          <a:bodyPr anchor="ctr"/>
          <a:lstStyle/>
          <a:p>
            <a:pPr algn="ctr"/>
            <a:r>
              <a:rPr lang="en-US" altLang="en-US" sz="4000" dirty="0">
                <a:latin typeface="Arial" panose="020B0604020202020204" pitchFamily="34" charset="0"/>
                <a:cs typeface="Arial" panose="020B0604020202020204" pitchFamily="34" charset="0"/>
              </a:rPr>
              <a:t>Poll</a:t>
            </a:r>
            <a:br>
              <a:rPr lang="en-US" altLang="en-US" sz="4000" dirty="0">
                <a:latin typeface="Arial" panose="020B0604020202020204" pitchFamily="34" charset="0"/>
                <a:cs typeface="Arial" panose="020B0604020202020204" pitchFamily="34" charset="0"/>
              </a:rPr>
            </a:br>
            <a:r>
              <a:rPr lang="en-US" altLang="en-US" sz="2400" dirty="0">
                <a:latin typeface="Arial" panose="020B0604020202020204" pitchFamily="34" charset="0"/>
                <a:cs typeface="Arial" panose="020B0604020202020204" pitchFamily="34" charset="0"/>
              </a:rPr>
              <a:t>Do you have </a:t>
            </a:r>
            <a:r>
              <a:rPr lang="en-US" altLang="en-US" sz="2400">
                <a:latin typeface="Arial" panose="020B0604020202020204" pitchFamily="34" charset="0"/>
                <a:cs typeface="Arial" panose="020B0604020202020204" pitchFamily="34" charset="0"/>
              </a:rPr>
              <a:t>experience in </a:t>
            </a:r>
            <a:r>
              <a:rPr lang="en-US" altLang="en-US" sz="2400" dirty="0">
                <a:latin typeface="Arial" panose="020B0604020202020204" pitchFamily="34" charset="0"/>
                <a:cs typeface="Arial" panose="020B0604020202020204" pitchFamily="34" charset="0"/>
              </a:rPr>
              <a:t>creating accessible documents with InDesign?</a:t>
            </a:r>
            <a:endParaRPr lang="en-US" altLang="en-US" sz="40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7B50100-E2D8-5340-8090-12581C157000}"/>
              </a:ext>
            </a:extLst>
          </p:cNvPr>
          <p:cNvSpPr/>
          <p:nvPr/>
        </p:nvSpPr>
        <p:spPr>
          <a:xfrm>
            <a:off x="1216443" y="3184851"/>
            <a:ext cx="6598470" cy="1477328"/>
          </a:xfrm>
          <a:prstGeom prst="rect">
            <a:avLst/>
          </a:prstGeom>
        </p:spPr>
        <p:txBody>
          <a:bodyPr wrap="square">
            <a:spAutoFit/>
          </a:bodyPr>
          <a:lstStyle/>
          <a:p>
            <a:pPr marL="285750" indent="-285750">
              <a:buFont typeface="Arial" panose="020B0604020202020204" pitchFamily="34" charset="0"/>
              <a:buChar char="•"/>
            </a:pPr>
            <a:r>
              <a:rPr lang="en-US" altLang="en-US" dirty="0">
                <a:solidFill>
                  <a:srgbClr val="005C6E"/>
                </a:solidFill>
                <a:latin typeface="Arial" panose="020B0604020202020204" pitchFamily="34" charset="0"/>
                <a:cs typeface="Arial" panose="020B0604020202020204" pitchFamily="34" charset="0"/>
              </a:rPr>
              <a:t>No, this is completely new to me </a:t>
            </a:r>
          </a:p>
          <a:p>
            <a:pPr marL="285750" indent="-285750">
              <a:buFont typeface="Arial" panose="020B0604020202020204" pitchFamily="34" charset="0"/>
              <a:buChar char="•"/>
            </a:pPr>
            <a:r>
              <a:rPr lang="en-US" dirty="0">
                <a:solidFill>
                  <a:srgbClr val="005C6E"/>
                </a:solidFill>
                <a:latin typeface="Arial" panose="020B0604020202020204" pitchFamily="34" charset="0"/>
                <a:cs typeface="Arial" panose="020B0604020202020204" pitchFamily="34" charset="0"/>
              </a:rPr>
              <a:t>A small amount of experience</a:t>
            </a:r>
          </a:p>
          <a:p>
            <a:pPr marL="285750" indent="-285750">
              <a:buFont typeface="Arial" panose="020B0604020202020204" pitchFamily="34" charset="0"/>
              <a:buChar char="•"/>
            </a:pPr>
            <a:r>
              <a:rPr lang="en-US" dirty="0">
                <a:solidFill>
                  <a:srgbClr val="005C6E"/>
                </a:solidFill>
                <a:latin typeface="Arial" panose="020B0604020202020204" pitchFamily="34" charset="0"/>
                <a:cs typeface="Arial" panose="020B0604020202020204" pitchFamily="34" charset="0"/>
              </a:rPr>
              <a:t>A moderate amount of experience</a:t>
            </a:r>
          </a:p>
          <a:p>
            <a:pPr marL="285750" indent="-285750">
              <a:buFont typeface="Arial" panose="020B0604020202020204" pitchFamily="34" charset="0"/>
              <a:buChar char="•"/>
            </a:pPr>
            <a:r>
              <a:rPr lang="en-US" dirty="0">
                <a:solidFill>
                  <a:srgbClr val="005C6E"/>
                </a:solidFill>
                <a:latin typeface="Arial" panose="020B0604020202020204" pitchFamily="34" charset="0"/>
                <a:cs typeface="Arial" panose="020B0604020202020204" pitchFamily="34" charset="0"/>
              </a:rPr>
              <a:t>A lot of experience</a:t>
            </a:r>
          </a:p>
          <a:p>
            <a:endParaRPr lang="en-US" dirty="0">
              <a:solidFill>
                <a:srgbClr val="005C6E"/>
              </a:solidFill>
            </a:endParaRPr>
          </a:p>
        </p:txBody>
      </p:sp>
    </p:spTree>
    <p:extLst>
      <p:ext uri="{BB962C8B-B14F-4D97-AF65-F5344CB8AC3E}">
        <p14:creationId xmlns:p14="http://schemas.microsoft.com/office/powerpoint/2010/main" val="365528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descr="Photo of Adi's face on a baby's body">
            <a:extLst>
              <a:ext uri="{FF2B5EF4-FFF2-40B4-BE49-F238E27FC236}">
                <a16:creationId xmlns:a16="http://schemas.microsoft.com/office/drawing/2014/main" id="{36021E95-F716-4007-B32C-370005021F3B}"/>
              </a:ext>
            </a:extLst>
          </p:cNvPr>
          <p:cNvSpPr>
            <a:spLocks noGrp="1"/>
          </p:cNvSpPr>
          <p:nvPr>
            <p:ph type="title"/>
          </p:nvPr>
        </p:nvSpPr>
        <p:spPr>
          <a:xfrm>
            <a:off x="464400" y="795680"/>
            <a:ext cx="5835010" cy="600205"/>
          </a:xfrm>
        </p:spPr>
        <p:txBody>
          <a:bodyPr/>
          <a:lstStyle/>
          <a:p>
            <a:r>
              <a:rPr lang="en-GB" sz="2400" dirty="0"/>
              <a:t>Why make documents accessible? </a:t>
            </a:r>
          </a:p>
        </p:txBody>
      </p:sp>
      <p:pic>
        <p:nvPicPr>
          <p:cNvPr id="1026" name="Picture 2">
            <a:extLst>
              <a:ext uri="{FF2B5EF4-FFF2-40B4-BE49-F238E27FC236}">
                <a16:creationId xmlns:a16="http://schemas.microsoft.com/office/drawing/2014/main" id="{27C5DACD-3468-48CF-B829-3DC944F4805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9410" y="1724668"/>
            <a:ext cx="2387515" cy="238150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4">
            <a:extLst>
              <a:ext uri="{FF2B5EF4-FFF2-40B4-BE49-F238E27FC236}">
                <a16:creationId xmlns:a16="http://schemas.microsoft.com/office/drawing/2014/main" id="{0FBD32D8-E5DB-46EE-8956-B583F07C2A11}"/>
              </a:ext>
            </a:extLst>
          </p:cNvPr>
          <p:cNvSpPr txBox="1">
            <a:spLocks/>
          </p:cNvSpPr>
          <p:nvPr/>
        </p:nvSpPr>
        <p:spPr bwMode="auto">
          <a:xfrm>
            <a:off x="457200" y="1692730"/>
            <a:ext cx="5675152" cy="1643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1" fontAlgn="base" hangingPunct="1">
              <a:spcBef>
                <a:spcPct val="0"/>
              </a:spcBef>
              <a:spcAft>
                <a:spcPts val="600"/>
              </a:spcAft>
              <a:buFont typeface="Arial" panose="020B0604020202020204" pitchFamily="34" charset="0"/>
              <a:buChar char="•"/>
              <a:defRPr sz="2000" kern="1200">
                <a:solidFill>
                  <a:srgbClr val="005C6E"/>
                </a:solidFill>
                <a:latin typeface="Arial"/>
                <a:ea typeface="+mn-ea"/>
                <a:cs typeface="Arial"/>
              </a:defRPr>
            </a:lvl1pPr>
            <a:lvl2pPr marL="701675" indent="-342900" algn="l" defTabSz="457200" rtl="0" eaLnBrk="1" fontAlgn="base" hangingPunct="1">
              <a:spcBef>
                <a:spcPct val="0"/>
              </a:spcBef>
              <a:spcAft>
                <a:spcPts val="600"/>
              </a:spcAft>
              <a:buFont typeface="Arial" panose="020B0604020202020204" pitchFamily="34" charset="0"/>
              <a:buChar char="•"/>
              <a:defRPr sz="2000" kern="1200">
                <a:solidFill>
                  <a:srgbClr val="005C6E"/>
                </a:solidFill>
                <a:latin typeface="Arial"/>
                <a:ea typeface="+mn-ea"/>
                <a:cs typeface="Arial"/>
              </a:defRPr>
            </a:lvl2pPr>
            <a:lvl3pPr marL="1062038" indent="-342900" algn="l" defTabSz="457200" rtl="0" eaLnBrk="1" fontAlgn="base" hangingPunct="1">
              <a:spcBef>
                <a:spcPct val="0"/>
              </a:spcBef>
              <a:spcAft>
                <a:spcPts val="600"/>
              </a:spcAft>
              <a:buFont typeface="Arial" panose="020B0604020202020204" pitchFamily="34" charset="0"/>
              <a:buChar char="•"/>
              <a:defRPr sz="2000" kern="1200">
                <a:solidFill>
                  <a:srgbClr val="005C6E"/>
                </a:solidFill>
                <a:latin typeface="Arial"/>
                <a:ea typeface="+mn-ea"/>
                <a:cs typeface="Arial"/>
              </a:defRPr>
            </a:lvl3pPr>
            <a:lvl4pPr marL="358775" algn="l" defTabSz="457200" rtl="0" eaLnBrk="1" fontAlgn="base" hangingPunct="1">
              <a:spcBef>
                <a:spcPct val="0"/>
              </a:spcBef>
              <a:spcAft>
                <a:spcPts val="600"/>
              </a:spcAft>
              <a:buFont typeface="Arial" panose="020B0604020202020204" pitchFamily="34" charset="0"/>
              <a:defRPr sz="2000" kern="1200">
                <a:solidFill>
                  <a:srgbClr val="005C6E"/>
                </a:solidFill>
                <a:latin typeface="Arial"/>
                <a:ea typeface="+mn-ea"/>
                <a:cs typeface="Arial"/>
              </a:defRPr>
            </a:lvl4pPr>
            <a:lvl5pPr algn="l" defTabSz="457200" rtl="0" eaLnBrk="1" fontAlgn="base" hangingPunct="1">
              <a:spcBef>
                <a:spcPct val="20000"/>
              </a:spcBef>
              <a:spcAft>
                <a:spcPct val="0"/>
              </a:spcAft>
              <a:buFont typeface="Arial" panose="020B0604020202020204" pitchFamily="34" charset="0"/>
              <a:defRPr sz="2000" kern="1200">
                <a:solidFill>
                  <a:srgbClr val="005C6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r>
              <a:rPr lang="en-US" altLang="en-US" sz="1600" i="1" dirty="0">
                <a:latin typeface="Arial" panose="020B0604020202020204" pitchFamily="34" charset="0"/>
                <a:cs typeface="Arial" panose="020B0604020202020204" pitchFamily="34" charset="0"/>
              </a:rPr>
              <a:t>The power of the Web is in its universality. Access by everyone regardless of disability is an essential aspect</a:t>
            </a:r>
            <a:endParaRPr lang="en-US" altLang="en-US" sz="1600" dirty="0">
              <a:latin typeface="Arial" panose="020B0604020202020204" pitchFamily="34" charset="0"/>
              <a:cs typeface="Arial" panose="020B0604020202020204" pitchFamily="34" charset="0"/>
            </a:endParaRPr>
          </a:p>
          <a:p>
            <a:pPr marL="0" indent="0">
              <a:lnSpc>
                <a:spcPct val="150000"/>
              </a:lnSpc>
              <a:buNone/>
            </a:pPr>
            <a:endParaRPr lang="en-US" altLang="en-US" sz="1600" dirty="0">
              <a:latin typeface="Arial" panose="020B0604020202020204" pitchFamily="34" charset="0"/>
              <a:cs typeface="Arial" panose="020B0604020202020204" pitchFamily="34" charset="0"/>
            </a:endParaRPr>
          </a:p>
          <a:p>
            <a:pPr marL="0" indent="0">
              <a:lnSpc>
                <a:spcPct val="150000"/>
              </a:lnSpc>
              <a:buNone/>
            </a:pPr>
            <a:r>
              <a:rPr lang="en-US" altLang="en-US" sz="1600" dirty="0">
                <a:latin typeface="Arial" panose="020B0604020202020204" pitchFamily="34" charset="0"/>
                <a:cs typeface="Arial" panose="020B0604020202020204" pitchFamily="34" charset="0"/>
              </a:rPr>
              <a:t>Tim Berners-Lee, Inventor of the World Wide Web</a:t>
            </a:r>
          </a:p>
          <a:p>
            <a:pPr marL="0" indent="0">
              <a:lnSpc>
                <a:spcPct val="150000"/>
              </a:lnSpc>
              <a:buFont typeface="Arial" panose="020B0604020202020204" pitchFamily="34" charset="0"/>
              <a:buNone/>
            </a:pPr>
            <a:endParaRPr lang="en-US"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3404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94A94D-D5E6-4820-98FD-F103D11F1361}"/>
              </a:ext>
            </a:extLst>
          </p:cNvPr>
          <p:cNvSpPr>
            <a:spLocks noGrp="1"/>
          </p:cNvSpPr>
          <p:nvPr>
            <p:ph type="title"/>
          </p:nvPr>
        </p:nvSpPr>
        <p:spPr/>
        <p:txBody>
          <a:bodyPr>
            <a:normAutofit/>
          </a:bodyPr>
          <a:lstStyle/>
          <a:p>
            <a:r>
              <a:rPr lang="en-GB" dirty="0"/>
              <a:t>WCAG accessibility principles (POUR)</a:t>
            </a:r>
          </a:p>
        </p:txBody>
      </p:sp>
      <p:graphicFrame>
        <p:nvGraphicFramePr>
          <p:cNvPr id="15" name="Diagram 14" descr="Perceivable: Content is presented in ways that can be accessed by all.&#10;Operable: Content is presented in ways that can be operated by all.&#10;Understandable: Content is presented in ways that can be understood by all.&#10;Robust: Content is reliable and compatible with assistive technology and standards.&#10;">
            <a:extLst>
              <a:ext uri="{FF2B5EF4-FFF2-40B4-BE49-F238E27FC236}">
                <a16:creationId xmlns:a16="http://schemas.microsoft.com/office/drawing/2014/main" id="{B1E5DF5B-7022-443F-A008-83E85CCF0C46}"/>
              </a:ext>
            </a:extLst>
          </p:cNvPr>
          <p:cNvGraphicFramePr/>
          <p:nvPr>
            <p:extLst>
              <p:ext uri="{D42A27DB-BD31-4B8C-83A1-F6EECF244321}">
                <p14:modId xmlns:p14="http://schemas.microsoft.com/office/powerpoint/2010/main" val="1624649704"/>
              </p:ext>
            </p:extLst>
          </p:nvPr>
        </p:nvGraphicFramePr>
        <p:xfrm>
          <a:off x="457200" y="1594884"/>
          <a:ext cx="8410353" cy="3218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Eye">
            <a:extLst>
              <a:ext uri="{FF2B5EF4-FFF2-40B4-BE49-F238E27FC236}">
                <a16:creationId xmlns:a16="http://schemas.microsoft.com/office/drawing/2014/main" id="{F59638AC-B17E-43B6-AEC4-DF60D98216C7}"/>
              </a:ext>
              <a:ext uri="{C183D7F6-B498-43B3-948B-1728B52AA6E4}">
                <adec:decorative xmlns:adec="http://schemas.microsoft.com/office/drawing/2017/decorative" val="1"/>
              </a:ext>
            </a:extLst>
          </p:cNvPr>
          <p:cNvSpPr>
            <a:spLocks noChangeAspect="1" noEditPoints="1"/>
          </p:cNvSpPr>
          <p:nvPr/>
        </p:nvSpPr>
        <p:spPr bwMode="auto">
          <a:xfrm>
            <a:off x="576909" y="1900719"/>
            <a:ext cx="390654" cy="217838"/>
          </a:xfrm>
          <a:custGeom>
            <a:avLst/>
            <a:gdLst>
              <a:gd name="T0" fmla="*/ 321 w 642"/>
              <a:gd name="T1" fmla="*/ 0 h 346"/>
              <a:gd name="T2" fmla="*/ 4 w 642"/>
              <a:gd name="T3" fmla="*/ 164 h 346"/>
              <a:gd name="T4" fmla="*/ 4 w 642"/>
              <a:gd name="T5" fmla="*/ 182 h 346"/>
              <a:gd name="T6" fmla="*/ 321 w 642"/>
              <a:gd name="T7" fmla="*/ 346 h 346"/>
              <a:gd name="T8" fmla="*/ 638 w 642"/>
              <a:gd name="T9" fmla="*/ 182 h 346"/>
              <a:gd name="T10" fmla="*/ 638 w 642"/>
              <a:gd name="T11" fmla="*/ 164 h 346"/>
              <a:gd name="T12" fmla="*/ 321 w 642"/>
              <a:gd name="T13" fmla="*/ 0 h 346"/>
              <a:gd name="T14" fmla="*/ 321 w 642"/>
              <a:gd name="T15" fmla="*/ 26 h 346"/>
              <a:gd name="T16" fmla="*/ 421 w 642"/>
              <a:gd name="T17" fmla="*/ 45 h 346"/>
              <a:gd name="T18" fmla="*/ 454 w 642"/>
              <a:gd name="T19" fmla="*/ 133 h 346"/>
              <a:gd name="T20" fmla="*/ 321 w 642"/>
              <a:gd name="T21" fmla="*/ 266 h 346"/>
              <a:gd name="T22" fmla="*/ 188 w 642"/>
              <a:gd name="T23" fmla="*/ 133 h 346"/>
              <a:gd name="T24" fmla="*/ 221 w 642"/>
              <a:gd name="T25" fmla="*/ 45 h 346"/>
              <a:gd name="T26" fmla="*/ 321 w 642"/>
              <a:gd name="T27" fmla="*/ 26 h 346"/>
              <a:gd name="T28" fmla="*/ 465 w 642"/>
              <a:gd name="T29" fmla="*/ 64 h 346"/>
              <a:gd name="T30" fmla="*/ 609 w 642"/>
              <a:gd name="T31" fmla="*/ 173 h 346"/>
              <a:gd name="T32" fmla="*/ 321 w 642"/>
              <a:gd name="T33" fmla="*/ 320 h 346"/>
              <a:gd name="T34" fmla="*/ 33 w 642"/>
              <a:gd name="T35" fmla="*/ 173 h 346"/>
              <a:gd name="T36" fmla="*/ 177 w 642"/>
              <a:gd name="T37" fmla="*/ 64 h 346"/>
              <a:gd name="T38" fmla="*/ 161 w 642"/>
              <a:gd name="T39" fmla="*/ 133 h 346"/>
              <a:gd name="T40" fmla="*/ 321 w 642"/>
              <a:gd name="T41" fmla="*/ 293 h 346"/>
              <a:gd name="T42" fmla="*/ 481 w 642"/>
              <a:gd name="T43" fmla="*/ 133 h 346"/>
              <a:gd name="T44" fmla="*/ 465 w 642"/>
              <a:gd name="T45" fmla="*/ 64 h 346"/>
              <a:gd name="T46" fmla="*/ 321 w 642"/>
              <a:gd name="T47" fmla="*/ 66 h 346"/>
              <a:gd name="T48" fmla="*/ 254 w 642"/>
              <a:gd name="T49" fmla="*/ 133 h 346"/>
              <a:gd name="T50" fmla="*/ 321 w 642"/>
              <a:gd name="T51" fmla="*/ 200 h 346"/>
              <a:gd name="T52" fmla="*/ 388 w 642"/>
              <a:gd name="T53" fmla="*/ 133 h 346"/>
              <a:gd name="T54" fmla="*/ 321 w 642"/>
              <a:gd name="T55" fmla="*/ 66 h 346"/>
              <a:gd name="T56" fmla="*/ 321 w 642"/>
              <a:gd name="T57" fmla="*/ 93 h 346"/>
              <a:gd name="T58" fmla="*/ 361 w 642"/>
              <a:gd name="T59" fmla="*/ 133 h 346"/>
              <a:gd name="T60" fmla="*/ 321 w 642"/>
              <a:gd name="T61" fmla="*/ 173 h 346"/>
              <a:gd name="T62" fmla="*/ 281 w 642"/>
              <a:gd name="T63" fmla="*/ 133 h 346"/>
              <a:gd name="T64" fmla="*/ 321 w 642"/>
              <a:gd name="T65" fmla="*/ 93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2" h="346">
                <a:moveTo>
                  <a:pt x="321" y="0"/>
                </a:moveTo>
                <a:cubicBezTo>
                  <a:pt x="143" y="0"/>
                  <a:pt x="4" y="164"/>
                  <a:pt x="4" y="164"/>
                </a:cubicBezTo>
                <a:cubicBezTo>
                  <a:pt x="0" y="169"/>
                  <a:pt x="0" y="177"/>
                  <a:pt x="4" y="182"/>
                </a:cubicBezTo>
                <a:cubicBezTo>
                  <a:pt x="4" y="182"/>
                  <a:pt x="143" y="346"/>
                  <a:pt x="321" y="346"/>
                </a:cubicBezTo>
                <a:cubicBezTo>
                  <a:pt x="499" y="346"/>
                  <a:pt x="638" y="182"/>
                  <a:pt x="638" y="182"/>
                </a:cubicBezTo>
                <a:cubicBezTo>
                  <a:pt x="642" y="177"/>
                  <a:pt x="642" y="169"/>
                  <a:pt x="638" y="164"/>
                </a:cubicBezTo>
                <a:cubicBezTo>
                  <a:pt x="638" y="164"/>
                  <a:pt x="499" y="0"/>
                  <a:pt x="321" y="0"/>
                </a:cubicBezTo>
                <a:close/>
                <a:moveTo>
                  <a:pt x="321" y="26"/>
                </a:moveTo>
                <a:cubicBezTo>
                  <a:pt x="356" y="26"/>
                  <a:pt x="390" y="33"/>
                  <a:pt x="421" y="45"/>
                </a:cubicBezTo>
                <a:cubicBezTo>
                  <a:pt x="442" y="68"/>
                  <a:pt x="454" y="99"/>
                  <a:pt x="454" y="133"/>
                </a:cubicBezTo>
                <a:cubicBezTo>
                  <a:pt x="454" y="207"/>
                  <a:pt x="395" y="266"/>
                  <a:pt x="321" y="266"/>
                </a:cubicBezTo>
                <a:cubicBezTo>
                  <a:pt x="247" y="266"/>
                  <a:pt x="188" y="207"/>
                  <a:pt x="188" y="133"/>
                </a:cubicBezTo>
                <a:cubicBezTo>
                  <a:pt x="188" y="99"/>
                  <a:pt x="200" y="68"/>
                  <a:pt x="221" y="45"/>
                </a:cubicBezTo>
                <a:cubicBezTo>
                  <a:pt x="252" y="33"/>
                  <a:pt x="286" y="26"/>
                  <a:pt x="321" y="26"/>
                </a:cubicBezTo>
                <a:close/>
                <a:moveTo>
                  <a:pt x="465" y="64"/>
                </a:moveTo>
                <a:cubicBezTo>
                  <a:pt x="541" y="102"/>
                  <a:pt x="595" y="158"/>
                  <a:pt x="609" y="173"/>
                </a:cubicBezTo>
                <a:cubicBezTo>
                  <a:pt x="588" y="196"/>
                  <a:pt x="468" y="320"/>
                  <a:pt x="321" y="320"/>
                </a:cubicBezTo>
                <a:cubicBezTo>
                  <a:pt x="174" y="320"/>
                  <a:pt x="54" y="196"/>
                  <a:pt x="33" y="173"/>
                </a:cubicBezTo>
                <a:cubicBezTo>
                  <a:pt x="47" y="158"/>
                  <a:pt x="101" y="102"/>
                  <a:pt x="177" y="64"/>
                </a:cubicBezTo>
                <a:cubicBezTo>
                  <a:pt x="167" y="85"/>
                  <a:pt x="161" y="108"/>
                  <a:pt x="161" y="133"/>
                </a:cubicBezTo>
                <a:cubicBezTo>
                  <a:pt x="161" y="221"/>
                  <a:pt x="233" y="293"/>
                  <a:pt x="321" y="293"/>
                </a:cubicBezTo>
                <a:cubicBezTo>
                  <a:pt x="409" y="293"/>
                  <a:pt x="481" y="221"/>
                  <a:pt x="481" y="133"/>
                </a:cubicBezTo>
                <a:cubicBezTo>
                  <a:pt x="481" y="108"/>
                  <a:pt x="475" y="85"/>
                  <a:pt x="465" y="64"/>
                </a:cubicBezTo>
                <a:close/>
                <a:moveTo>
                  <a:pt x="321" y="66"/>
                </a:moveTo>
                <a:cubicBezTo>
                  <a:pt x="284" y="66"/>
                  <a:pt x="254" y="96"/>
                  <a:pt x="254" y="133"/>
                </a:cubicBezTo>
                <a:cubicBezTo>
                  <a:pt x="254" y="170"/>
                  <a:pt x="284" y="200"/>
                  <a:pt x="321" y="200"/>
                </a:cubicBezTo>
                <a:cubicBezTo>
                  <a:pt x="358" y="200"/>
                  <a:pt x="388" y="170"/>
                  <a:pt x="388" y="133"/>
                </a:cubicBezTo>
                <a:cubicBezTo>
                  <a:pt x="388" y="96"/>
                  <a:pt x="358" y="66"/>
                  <a:pt x="321" y="66"/>
                </a:cubicBezTo>
                <a:close/>
                <a:moveTo>
                  <a:pt x="321" y="93"/>
                </a:moveTo>
                <a:cubicBezTo>
                  <a:pt x="343" y="93"/>
                  <a:pt x="361" y="111"/>
                  <a:pt x="361" y="133"/>
                </a:cubicBezTo>
                <a:cubicBezTo>
                  <a:pt x="361" y="155"/>
                  <a:pt x="343" y="173"/>
                  <a:pt x="321" y="173"/>
                </a:cubicBezTo>
                <a:cubicBezTo>
                  <a:pt x="299" y="173"/>
                  <a:pt x="281" y="155"/>
                  <a:pt x="281" y="133"/>
                </a:cubicBezTo>
                <a:cubicBezTo>
                  <a:pt x="281" y="111"/>
                  <a:pt x="299" y="93"/>
                  <a:pt x="321" y="93"/>
                </a:cubicBezTo>
                <a:close/>
              </a:path>
            </a:pathLst>
          </a:custGeom>
          <a:solidFill>
            <a:srgbClr val="5F5F5F"/>
          </a:solidFill>
          <a:ln w="9525">
            <a:noFill/>
            <a:round/>
            <a:headEnd/>
            <a:tailEnd/>
          </a:ln>
        </p:spPr>
        <p:txBody>
          <a:bodyPr vert="horz" wrap="square" lIns="68578" tIns="34289" rIns="68578" bIns="34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825">
              <a:latin typeface="Segoe UI" panose="020B0502040204020203" pitchFamily="34" charset="0"/>
              <a:cs typeface="Segoe UI" panose="020B0502040204020203" pitchFamily="34" charset="0"/>
            </a:endParaRPr>
          </a:p>
        </p:txBody>
      </p:sp>
      <p:sp>
        <p:nvSpPr>
          <p:cNvPr id="17" name="Keyboard">
            <a:extLst>
              <a:ext uri="{FF2B5EF4-FFF2-40B4-BE49-F238E27FC236}">
                <a16:creationId xmlns:a16="http://schemas.microsoft.com/office/drawing/2014/main" id="{7949F96B-9DE6-4573-B9C1-A039D0A802AA}"/>
              </a:ext>
              <a:ext uri="{C183D7F6-B498-43B3-948B-1728B52AA6E4}">
                <adec:decorative xmlns:adec="http://schemas.microsoft.com/office/drawing/2017/decorative" val="1"/>
              </a:ext>
            </a:extLst>
          </p:cNvPr>
          <p:cNvSpPr>
            <a:spLocks noChangeAspect="1" noEditPoints="1"/>
          </p:cNvSpPr>
          <p:nvPr/>
        </p:nvSpPr>
        <p:spPr bwMode="auto">
          <a:xfrm>
            <a:off x="910088" y="2642170"/>
            <a:ext cx="352842" cy="300228"/>
          </a:xfrm>
          <a:custGeom>
            <a:avLst/>
            <a:gdLst>
              <a:gd name="T0" fmla="*/ 470 w 667"/>
              <a:gd name="T1" fmla="*/ 70 h 549"/>
              <a:gd name="T2" fmla="*/ 352 w 667"/>
              <a:gd name="T3" fmla="*/ 108 h 549"/>
              <a:gd name="T4" fmla="*/ 53 w 667"/>
              <a:gd name="T5" fmla="*/ 176 h 549"/>
              <a:gd name="T6" fmla="*/ 0 w 667"/>
              <a:gd name="T7" fmla="*/ 496 h 549"/>
              <a:gd name="T8" fmla="*/ 613 w 667"/>
              <a:gd name="T9" fmla="*/ 549 h 549"/>
              <a:gd name="T10" fmla="*/ 667 w 667"/>
              <a:gd name="T11" fmla="*/ 229 h 549"/>
              <a:gd name="T12" fmla="*/ 348 w 667"/>
              <a:gd name="T13" fmla="*/ 176 h 549"/>
              <a:gd name="T14" fmla="*/ 421 w 667"/>
              <a:gd name="T15" fmla="*/ 113 h 549"/>
              <a:gd name="T16" fmla="*/ 519 w 667"/>
              <a:gd name="T17" fmla="*/ 0 h 549"/>
              <a:gd name="T18" fmla="*/ 53 w 667"/>
              <a:gd name="T19" fmla="*/ 203 h 549"/>
              <a:gd name="T20" fmla="*/ 640 w 667"/>
              <a:gd name="T21" fmla="*/ 229 h 549"/>
              <a:gd name="T22" fmla="*/ 613 w 667"/>
              <a:gd name="T23" fmla="*/ 523 h 549"/>
              <a:gd name="T24" fmla="*/ 27 w 667"/>
              <a:gd name="T25" fmla="*/ 496 h 549"/>
              <a:gd name="T26" fmla="*/ 53 w 667"/>
              <a:gd name="T27" fmla="*/ 203 h 549"/>
              <a:gd name="T28" fmla="*/ 67 w 667"/>
              <a:gd name="T29" fmla="*/ 309 h 549"/>
              <a:gd name="T30" fmla="*/ 120 w 667"/>
              <a:gd name="T31" fmla="*/ 256 h 549"/>
              <a:gd name="T32" fmla="*/ 147 w 667"/>
              <a:gd name="T33" fmla="*/ 256 h 549"/>
              <a:gd name="T34" fmla="*/ 200 w 667"/>
              <a:gd name="T35" fmla="*/ 309 h 549"/>
              <a:gd name="T36" fmla="*/ 147 w 667"/>
              <a:gd name="T37" fmla="*/ 256 h 549"/>
              <a:gd name="T38" fmla="*/ 227 w 667"/>
              <a:gd name="T39" fmla="*/ 309 h 549"/>
              <a:gd name="T40" fmla="*/ 280 w 667"/>
              <a:gd name="T41" fmla="*/ 256 h 549"/>
              <a:gd name="T42" fmla="*/ 307 w 667"/>
              <a:gd name="T43" fmla="*/ 256 h 549"/>
              <a:gd name="T44" fmla="*/ 360 w 667"/>
              <a:gd name="T45" fmla="*/ 309 h 549"/>
              <a:gd name="T46" fmla="*/ 307 w 667"/>
              <a:gd name="T47" fmla="*/ 256 h 549"/>
              <a:gd name="T48" fmla="*/ 387 w 667"/>
              <a:gd name="T49" fmla="*/ 309 h 549"/>
              <a:gd name="T50" fmla="*/ 440 w 667"/>
              <a:gd name="T51" fmla="*/ 256 h 549"/>
              <a:gd name="T52" fmla="*/ 467 w 667"/>
              <a:gd name="T53" fmla="*/ 256 h 549"/>
              <a:gd name="T54" fmla="*/ 520 w 667"/>
              <a:gd name="T55" fmla="*/ 309 h 549"/>
              <a:gd name="T56" fmla="*/ 467 w 667"/>
              <a:gd name="T57" fmla="*/ 256 h 549"/>
              <a:gd name="T58" fmla="*/ 547 w 667"/>
              <a:gd name="T59" fmla="*/ 309 h 549"/>
              <a:gd name="T60" fmla="*/ 600 w 667"/>
              <a:gd name="T61" fmla="*/ 256 h 549"/>
              <a:gd name="T62" fmla="*/ 67 w 667"/>
              <a:gd name="T63" fmla="*/ 336 h 549"/>
              <a:gd name="T64" fmla="*/ 160 w 667"/>
              <a:gd name="T65" fmla="*/ 389 h 549"/>
              <a:gd name="T66" fmla="*/ 67 w 667"/>
              <a:gd name="T67" fmla="*/ 336 h 549"/>
              <a:gd name="T68" fmla="*/ 187 w 667"/>
              <a:gd name="T69" fmla="*/ 389 h 549"/>
              <a:gd name="T70" fmla="*/ 240 w 667"/>
              <a:gd name="T71" fmla="*/ 336 h 549"/>
              <a:gd name="T72" fmla="*/ 267 w 667"/>
              <a:gd name="T73" fmla="*/ 336 h 549"/>
              <a:gd name="T74" fmla="*/ 320 w 667"/>
              <a:gd name="T75" fmla="*/ 389 h 549"/>
              <a:gd name="T76" fmla="*/ 267 w 667"/>
              <a:gd name="T77" fmla="*/ 336 h 549"/>
              <a:gd name="T78" fmla="*/ 347 w 667"/>
              <a:gd name="T79" fmla="*/ 389 h 549"/>
              <a:gd name="T80" fmla="*/ 400 w 667"/>
              <a:gd name="T81" fmla="*/ 336 h 549"/>
              <a:gd name="T82" fmla="*/ 427 w 667"/>
              <a:gd name="T83" fmla="*/ 336 h 549"/>
              <a:gd name="T84" fmla="*/ 480 w 667"/>
              <a:gd name="T85" fmla="*/ 389 h 549"/>
              <a:gd name="T86" fmla="*/ 427 w 667"/>
              <a:gd name="T87" fmla="*/ 336 h 549"/>
              <a:gd name="T88" fmla="*/ 507 w 667"/>
              <a:gd name="T89" fmla="*/ 389 h 549"/>
              <a:gd name="T90" fmla="*/ 600 w 667"/>
              <a:gd name="T91" fmla="*/ 336 h 549"/>
              <a:gd name="T92" fmla="*/ 67 w 667"/>
              <a:gd name="T93" fmla="*/ 416 h 549"/>
              <a:gd name="T94" fmla="*/ 120 w 667"/>
              <a:gd name="T95" fmla="*/ 469 h 549"/>
              <a:gd name="T96" fmla="*/ 67 w 667"/>
              <a:gd name="T97" fmla="*/ 416 h 549"/>
              <a:gd name="T98" fmla="*/ 147 w 667"/>
              <a:gd name="T99" fmla="*/ 469 h 549"/>
              <a:gd name="T100" fmla="*/ 200 w 667"/>
              <a:gd name="T101" fmla="*/ 416 h 549"/>
              <a:gd name="T102" fmla="*/ 227 w 667"/>
              <a:gd name="T103" fmla="*/ 416 h 549"/>
              <a:gd name="T104" fmla="*/ 440 w 667"/>
              <a:gd name="T105" fmla="*/ 469 h 549"/>
              <a:gd name="T106" fmla="*/ 227 w 667"/>
              <a:gd name="T107" fmla="*/ 416 h 549"/>
              <a:gd name="T108" fmla="*/ 467 w 667"/>
              <a:gd name="T109" fmla="*/ 469 h 549"/>
              <a:gd name="T110" fmla="*/ 520 w 667"/>
              <a:gd name="T111" fmla="*/ 416 h 549"/>
              <a:gd name="T112" fmla="*/ 547 w 667"/>
              <a:gd name="T113" fmla="*/ 416 h 549"/>
              <a:gd name="T114" fmla="*/ 600 w 667"/>
              <a:gd name="T115" fmla="*/ 469 h 549"/>
              <a:gd name="T116" fmla="*/ 547 w 667"/>
              <a:gd name="T117" fmla="*/ 416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7" h="549">
                <a:moveTo>
                  <a:pt x="492" y="0"/>
                </a:moveTo>
                <a:cubicBezTo>
                  <a:pt x="492" y="42"/>
                  <a:pt x="483" y="60"/>
                  <a:pt x="470" y="70"/>
                </a:cubicBezTo>
                <a:cubicBezTo>
                  <a:pt x="458" y="80"/>
                  <a:pt x="439" y="83"/>
                  <a:pt x="418" y="86"/>
                </a:cubicBezTo>
                <a:cubicBezTo>
                  <a:pt x="396" y="89"/>
                  <a:pt x="372" y="92"/>
                  <a:pt x="352" y="108"/>
                </a:cubicBezTo>
                <a:cubicBezTo>
                  <a:pt x="335" y="121"/>
                  <a:pt x="324" y="143"/>
                  <a:pt x="321" y="176"/>
                </a:cubicBezTo>
                <a:lnTo>
                  <a:pt x="53" y="176"/>
                </a:lnTo>
                <a:cubicBezTo>
                  <a:pt x="24" y="176"/>
                  <a:pt x="0" y="200"/>
                  <a:pt x="0" y="229"/>
                </a:cubicBezTo>
                <a:lnTo>
                  <a:pt x="0" y="496"/>
                </a:lnTo>
                <a:cubicBezTo>
                  <a:pt x="0" y="525"/>
                  <a:pt x="24" y="549"/>
                  <a:pt x="53" y="549"/>
                </a:cubicBezTo>
                <a:lnTo>
                  <a:pt x="613" y="549"/>
                </a:lnTo>
                <a:cubicBezTo>
                  <a:pt x="643" y="549"/>
                  <a:pt x="667" y="525"/>
                  <a:pt x="667" y="496"/>
                </a:cubicBezTo>
                <a:lnTo>
                  <a:pt x="667" y="229"/>
                </a:lnTo>
                <a:cubicBezTo>
                  <a:pt x="667" y="200"/>
                  <a:pt x="643" y="176"/>
                  <a:pt x="613" y="176"/>
                </a:cubicBezTo>
                <a:lnTo>
                  <a:pt x="348" y="176"/>
                </a:lnTo>
                <a:cubicBezTo>
                  <a:pt x="351" y="150"/>
                  <a:pt x="359" y="137"/>
                  <a:pt x="369" y="129"/>
                </a:cubicBezTo>
                <a:cubicBezTo>
                  <a:pt x="381" y="119"/>
                  <a:pt x="400" y="116"/>
                  <a:pt x="421" y="113"/>
                </a:cubicBezTo>
                <a:cubicBezTo>
                  <a:pt x="443" y="110"/>
                  <a:pt x="467" y="107"/>
                  <a:pt x="487" y="91"/>
                </a:cubicBezTo>
                <a:cubicBezTo>
                  <a:pt x="507" y="74"/>
                  <a:pt x="519" y="46"/>
                  <a:pt x="519" y="0"/>
                </a:cubicBezTo>
                <a:lnTo>
                  <a:pt x="492" y="0"/>
                </a:lnTo>
                <a:close/>
                <a:moveTo>
                  <a:pt x="53" y="203"/>
                </a:moveTo>
                <a:lnTo>
                  <a:pt x="613" y="203"/>
                </a:lnTo>
                <a:cubicBezTo>
                  <a:pt x="628" y="203"/>
                  <a:pt x="640" y="214"/>
                  <a:pt x="640" y="229"/>
                </a:cubicBezTo>
                <a:lnTo>
                  <a:pt x="640" y="496"/>
                </a:lnTo>
                <a:cubicBezTo>
                  <a:pt x="640" y="511"/>
                  <a:pt x="628" y="523"/>
                  <a:pt x="613" y="523"/>
                </a:cubicBezTo>
                <a:lnTo>
                  <a:pt x="53" y="523"/>
                </a:lnTo>
                <a:cubicBezTo>
                  <a:pt x="38" y="523"/>
                  <a:pt x="27" y="511"/>
                  <a:pt x="27" y="496"/>
                </a:cubicBezTo>
                <a:lnTo>
                  <a:pt x="27" y="229"/>
                </a:lnTo>
                <a:cubicBezTo>
                  <a:pt x="27" y="214"/>
                  <a:pt x="38" y="203"/>
                  <a:pt x="53" y="203"/>
                </a:cubicBezTo>
                <a:close/>
                <a:moveTo>
                  <a:pt x="67" y="256"/>
                </a:moveTo>
                <a:lnTo>
                  <a:pt x="67" y="309"/>
                </a:lnTo>
                <a:lnTo>
                  <a:pt x="120" y="309"/>
                </a:lnTo>
                <a:lnTo>
                  <a:pt x="120" y="256"/>
                </a:lnTo>
                <a:lnTo>
                  <a:pt x="67" y="256"/>
                </a:lnTo>
                <a:close/>
                <a:moveTo>
                  <a:pt x="147" y="256"/>
                </a:moveTo>
                <a:lnTo>
                  <a:pt x="147" y="309"/>
                </a:lnTo>
                <a:lnTo>
                  <a:pt x="200" y="309"/>
                </a:lnTo>
                <a:lnTo>
                  <a:pt x="200" y="256"/>
                </a:lnTo>
                <a:lnTo>
                  <a:pt x="147" y="256"/>
                </a:lnTo>
                <a:close/>
                <a:moveTo>
                  <a:pt x="227" y="256"/>
                </a:moveTo>
                <a:lnTo>
                  <a:pt x="227" y="309"/>
                </a:lnTo>
                <a:lnTo>
                  <a:pt x="280" y="309"/>
                </a:lnTo>
                <a:lnTo>
                  <a:pt x="280" y="256"/>
                </a:lnTo>
                <a:lnTo>
                  <a:pt x="227" y="256"/>
                </a:lnTo>
                <a:close/>
                <a:moveTo>
                  <a:pt x="307" y="256"/>
                </a:moveTo>
                <a:lnTo>
                  <a:pt x="307" y="309"/>
                </a:lnTo>
                <a:lnTo>
                  <a:pt x="360" y="309"/>
                </a:lnTo>
                <a:lnTo>
                  <a:pt x="360" y="256"/>
                </a:lnTo>
                <a:lnTo>
                  <a:pt x="307" y="256"/>
                </a:lnTo>
                <a:close/>
                <a:moveTo>
                  <a:pt x="387" y="256"/>
                </a:moveTo>
                <a:lnTo>
                  <a:pt x="387" y="309"/>
                </a:lnTo>
                <a:lnTo>
                  <a:pt x="440" y="309"/>
                </a:lnTo>
                <a:lnTo>
                  <a:pt x="440" y="256"/>
                </a:lnTo>
                <a:lnTo>
                  <a:pt x="387" y="256"/>
                </a:lnTo>
                <a:close/>
                <a:moveTo>
                  <a:pt x="467" y="256"/>
                </a:moveTo>
                <a:lnTo>
                  <a:pt x="467" y="309"/>
                </a:lnTo>
                <a:lnTo>
                  <a:pt x="520" y="309"/>
                </a:lnTo>
                <a:lnTo>
                  <a:pt x="520" y="256"/>
                </a:lnTo>
                <a:lnTo>
                  <a:pt x="467" y="256"/>
                </a:lnTo>
                <a:close/>
                <a:moveTo>
                  <a:pt x="547" y="256"/>
                </a:moveTo>
                <a:lnTo>
                  <a:pt x="547" y="309"/>
                </a:lnTo>
                <a:lnTo>
                  <a:pt x="600" y="309"/>
                </a:lnTo>
                <a:lnTo>
                  <a:pt x="600" y="256"/>
                </a:lnTo>
                <a:lnTo>
                  <a:pt x="547" y="256"/>
                </a:lnTo>
                <a:close/>
                <a:moveTo>
                  <a:pt x="67" y="336"/>
                </a:moveTo>
                <a:lnTo>
                  <a:pt x="67" y="389"/>
                </a:lnTo>
                <a:lnTo>
                  <a:pt x="160" y="389"/>
                </a:lnTo>
                <a:lnTo>
                  <a:pt x="160" y="336"/>
                </a:lnTo>
                <a:lnTo>
                  <a:pt x="67" y="336"/>
                </a:lnTo>
                <a:close/>
                <a:moveTo>
                  <a:pt x="187" y="336"/>
                </a:moveTo>
                <a:lnTo>
                  <a:pt x="187" y="389"/>
                </a:lnTo>
                <a:lnTo>
                  <a:pt x="240" y="389"/>
                </a:lnTo>
                <a:lnTo>
                  <a:pt x="240" y="336"/>
                </a:lnTo>
                <a:lnTo>
                  <a:pt x="187" y="336"/>
                </a:lnTo>
                <a:close/>
                <a:moveTo>
                  <a:pt x="267" y="336"/>
                </a:moveTo>
                <a:lnTo>
                  <a:pt x="267" y="389"/>
                </a:lnTo>
                <a:lnTo>
                  <a:pt x="320" y="389"/>
                </a:lnTo>
                <a:lnTo>
                  <a:pt x="320" y="336"/>
                </a:lnTo>
                <a:lnTo>
                  <a:pt x="267" y="336"/>
                </a:lnTo>
                <a:close/>
                <a:moveTo>
                  <a:pt x="347" y="336"/>
                </a:moveTo>
                <a:lnTo>
                  <a:pt x="347" y="389"/>
                </a:lnTo>
                <a:lnTo>
                  <a:pt x="400" y="389"/>
                </a:lnTo>
                <a:lnTo>
                  <a:pt x="400" y="336"/>
                </a:lnTo>
                <a:lnTo>
                  <a:pt x="347" y="336"/>
                </a:lnTo>
                <a:close/>
                <a:moveTo>
                  <a:pt x="427" y="336"/>
                </a:moveTo>
                <a:lnTo>
                  <a:pt x="427" y="389"/>
                </a:lnTo>
                <a:lnTo>
                  <a:pt x="480" y="389"/>
                </a:lnTo>
                <a:lnTo>
                  <a:pt x="480" y="336"/>
                </a:lnTo>
                <a:lnTo>
                  <a:pt x="427" y="336"/>
                </a:lnTo>
                <a:close/>
                <a:moveTo>
                  <a:pt x="507" y="336"/>
                </a:moveTo>
                <a:lnTo>
                  <a:pt x="507" y="389"/>
                </a:lnTo>
                <a:lnTo>
                  <a:pt x="600" y="389"/>
                </a:lnTo>
                <a:lnTo>
                  <a:pt x="600" y="336"/>
                </a:lnTo>
                <a:lnTo>
                  <a:pt x="507" y="336"/>
                </a:lnTo>
                <a:close/>
                <a:moveTo>
                  <a:pt x="67" y="416"/>
                </a:moveTo>
                <a:lnTo>
                  <a:pt x="67" y="469"/>
                </a:lnTo>
                <a:lnTo>
                  <a:pt x="120" y="469"/>
                </a:lnTo>
                <a:lnTo>
                  <a:pt x="120" y="416"/>
                </a:lnTo>
                <a:lnTo>
                  <a:pt x="67" y="416"/>
                </a:lnTo>
                <a:close/>
                <a:moveTo>
                  <a:pt x="147" y="416"/>
                </a:moveTo>
                <a:lnTo>
                  <a:pt x="147" y="469"/>
                </a:lnTo>
                <a:lnTo>
                  <a:pt x="200" y="469"/>
                </a:lnTo>
                <a:lnTo>
                  <a:pt x="200" y="416"/>
                </a:lnTo>
                <a:lnTo>
                  <a:pt x="147" y="416"/>
                </a:lnTo>
                <a:close/>
                <a:moveTo>
                  <a:pt x="227" y="416"/>
                </a:moveTo>
                <a:lnTo>
                  <a:pt x="227" y="469"/>
                </a:lnTo>
                <a:lnTo>
                  <a:pt x="440" y="469"/>
                </a:lnTo>
                <a:lnTo>
                  <a:pt x="440" y="416"/>
                </a:lnTo>
                <a:lnTo>
                  <a:pt x="227" y="416"/>
                </a:lnTo>
                <a:close/>
                <a:moveTo>
                  <a:pt x="467" y="416"/>
                </a:moveTo>
                <a:lnTo>
                  <a:pt x="467" y="469"/>
                </a:lnTo>
                <a:lnTo>
                  <a:pt x="520" y="469"/>
                </a:lnTo>
                <a:lnTo>
                  <a:pt x="520" y="416"/>
                </a:lnTo>
                <a:lnTo>
                  <a:pt x="467" y="416"/>
                </a:lnTo>
                <a:close/>
                <a:moveTo>
                  <a:pt x="547" y="416"/>
                </a:moveTo>
                <a:lnTo>
                  <a:pt x="547" y="469"/>
                </a:lnTo>
                <a:lnTo>
                  <a:pt x="600" y="469"/>
                </a:lnTo>
                <a:lnTo>
                  <a:pt x="600" y="416"/>
                </a:lnTo>
                <a:lnTo>
                  <a:pt x="547" y="416"/>
                </a:lnTo>
                <a:close/>
              </a:path>
            </a:pathLst>
          </a:custGeom>
          <a:solidFill>
            <a:srgbClr val="5F5F5F"/>
          </a:solidFill>
          <a:ln w="9525">
            <a:noFill/>
            <a:round/>
            <a:headEnd/>
            <a:tailEnd/>
          </a:ln>
        </p:spPr>
        <p:txBody>
          <a:bodyPr vert="horz" wrap="square" lIns="68578" tIns="34289" rIns="68578" bIns="34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825">
              <a:latin typeface="Segoe UI" panose="020B0502040204020203" pitchFamily="34" charset="0"/>
              <a:cs typeface="Segoe UI" panose="020B0502040204020203" pitchFamily="34" charset="0"/>
            </a:endParaRPr>
          </a:p>
        </p:txBody>
      </p:sp>
      <p:grpSp>
        <p:nvGrpSpPr>
          <p:cNvPr id="18" name="Dummy Text">
            <a:extLst>
              <a:ext uri="{FF2B5EF4-FFF2-40B4-BE49-F238E27FC236}">
                <a16:creationId xmlns:a16="http://schemas.microsoft.com/office/drawing/2014/main" id="{1DABD692-B50E-4566-BDA2-6426A0155192}"/>
              </a:ext>
              <a:ext uri="{C183D7F6-B498-43B3-948B-1728B52AA6E4}">
                <adec:decorative xmlns:adec="http://schemas.microsoft.com/office/drawing/2017/decorative" val="1"/>
              </a:ext>
            </a:extLst>
          </p:cNvPr>
          <p:cNvGrpSpPr>
            <a:grpSpLocks noChangeAspect="1"/>
          </p:cNvGrpSpPr>
          <p:nvPr/>
        </p:nvGrpSpPr>
        <p:grpSpPr>
          <a:xfrm>
            <a:off x="946626" y="3461914"/>
            <a:ext cx="361916" cy="224336"/>
            <a:chOff x="2205038" y="3681413"/>
            <a:chExt cx="1082675" cy="650875"/>
          </a:xfrm>
          <a:solidFill>
            <a:srgbClr val="808080"/>
          </a:solidFill>
        </p:grpSpPr>
        <p:sp>
          <p:nvSpPr>
            <p:cNvPr id="19" name="Line 1">
              <a:extLst>
                <a:ext uri="{FF2B5EF4-FFF2-40B4-BE49-F238E27FC236}">
                  <a16:creationId xmlns:a16="http://schemas.microsoft.com/office/drawing/2014/main" id="{CBD74C47-C81E-46C5-BC1E-38711873AFC5}"/>
                </a:ext>
              </a:extLst>
            </p:cNvPr>
            <p:cNvSpPr>
              <a:spLocks noEditPoints="1"/>
            </p:cNvSpPr>
            <p:nvPr/>
          </p:nvSpPr>
          <p:spPr bwMode="auto">
            <a:xfrm>
              <a:off x="2205038" y="3681413"/>
              <a:ext cx="1082675" cy="39687"/>
            </a:xfrm>
            <a:custGeom>
              <a:avLst/>
              <a:gdLst>
                <a:gd name="T0" fmla="*/ 0 w 6612"/>
                <a:gd name="T1" fmla="*/ 0 h 247"/>
                <a:gd name="T2" fmla="*/ 0 w 6612"/>
                <a:gd name="T3" fmla="*/ 247 h 247"/>
                <a:gd name="T4" fmla="*/ 1440 w 6612"/>
                <a:gd name="T5" fmla="*/ 247 h 247"/>
                <a:gd name="T6" fmla="*/ 1440 w 6612"/>
                <a:gd name="T7" fmla="*/ 0 h 247"/>
                <a:gd name="T8" fmla="*/ 0 w 6612"/>
                <a:gd name="T9" fmla="*/ 0 h 247"/>
                <a:gd name="T10" fmla="*/ 1837 w 6612"/>
                <a:gd name="T11" fmla="*/ 0 h 247"/>
                <a:gd name="T12" fmla="*/ 1837 w 6612"/>
                <a:gd name="T13" fmla="*/ 247 h 247"/>
                <a:gd name="T14" fmla="*/ 5188 w 6612"/>
                <a:gd name="T15" fmla="*/ 247 h 247"/>
                <a:gd name="T16" fmla="*/ 5188 w 6612"/>
                <a:gd name="T17" fmla="*/ 0 h 247"/>
                <a:gd name="T18" fmla="*/ 1837 w 6612"/>
                <a:gd name="T19" fmla="*/ 0 h 247"/>
                <a:gd name="T20" fmla="*/ 5586 w 6612"/>
                <a:gd name="T21" fmla="*/ 0 h 247"/>
                <a:gd name="T22" fmla="*/ 5586 w 6612"/>
                <a:gd name="T23" fmla="*/ 247 h 247"/>
                <a:gd name="T24" fmla="*/ 6612 w 6612"/>
                <a:gd name="T25" fmla="*/ 247 h 247"/>
                <a:gd name="T26" fmla="*/ 6612 w 6612"/>
                <a:gd name="T27" fmla="*/ 0 h 247"/>
                <a:gd name="T28" fmla="*/ 5586 w 6612"/>
                <a:gd name="T2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12" h="247">
                  <a:moveTo>
                    <a:pt x="0" y="0"/>
                  </a:moveTo>
                  <a:lnTo>
                    <a:pt x="0" y="247"/>
                  </a:lnTo>
                  <a:lnTo>
                    <a:pt x="1440" y="247"/>
                  </a:lnTo>
                  <a:lnTo>
                    <a:pt x="1440" y="0"/>
                  </a:lnTo>
                  <a:lnTo>
                    <a:pt x="0" y="0"/>
                  </a:lnTo>
                  <a:close/>
                  <a:moveTo>
                    <a:pt x="1837" y="0"/>
                  </a:moveTo>
                  <a:lnTo>
                    <a:pt x="1837" y="247"/>
                  </a:lnTo>
                  <a:lnTo>
                    <a:pt x="5188" y="247"/>
                  </a:lnTo>
                  <a:lnTo>
                    <a:pt x="5188" y="0"/>
                  </a:lnTo>
                  <a:lnTo>
                    <a:pt x="1837" y="0"/>
                  </a:lnTo>
                  <a:close/>
                  <a:moveTo>
                    <a:pt x="5586" y="0"/>
                  </a:moveTo>
                  <a:lnTo>
                    <a:pt x="5586" y="247"/>
                  </a:lnTo>
                  <a:lnTo>
                    <a:pt x="6612" y="247"/>
                  </a:lnTo>
                  <a:lnTo>
                    <a:pt x="6612" y="0"/>
                  </a:lnTo>
                  <a:lnTo>
                    <a:pt x="5586" y="0"/>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78" tIns="34289" rIns="68578" bIns="34289"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825">
                <a:solidFill>
                  <a:srgbClr val="5F5F5F"/>
                </a:solidFill>
                <a:latin typeface="Segoe UI" panose="020B0502040204020203" pitchFamily="34" charset="0"/>
                <a:cs typeface="Segoe UI" panose="020B0502040204020203" pitchFamily="34" charset="0"/>
              </a:endParaRPr>
            </a:p>
          </p:txBody>
        </p:sp>
        <p:sp>
          <p:nvSpPr>
            <p:cNvPr id="20" name="Line 2">
              <a:extLst>
                <a:ext uri="{FF2B5EF4-FFF2-40B4-BE49-F238E27FC236}">
                  <a16:creationId xmlns:a16="http://schemas.microsoft.com/office/drawing/2014/main" id="{464039F5-B6E6-4F86-9281-24C9494C981F}"/>
                </a:ext>
              </a:extLst>
            </p:cNvPr>
            <p:cNvSpPr>
              <a:spLocks noEditPoints="1"/>
            </p:cNvSpPr>
            <p:nvPr/>
          </p:nvSpPr>
          <p:spPr bwMode="auto">
            <a:xfrm>
              <a:off x="2205038" y="3768725"/>
              <a:ext cx="1082675" cy="39687"/>
            </a:xfrm>
            <a:custGeom>
              <a:avLst/>
              <a:gdLst>
                <a:gd name="T0" fmla="*/ 0 w 6612"/>
                <a:gd name="T1" fmla="*/ 0 h 247"/>
                <a:gd name="T2" fmla="*/ 0 w 6612"/>
                <a:gd name="T3" fmla="*/ 247 h 247"/>
                <a:gd name="T4" fmla="*/ 2224 w 6612"/>
                <a:gd name="T5" fmla="*/ 247 h 247"/>
                <a:gd name="T6" fmla="*/ 2224 w 6612"/>
                <a:gd name="T7" fmla="*/ 0 h 247"/>
                <a:gd name="T8" fmla="*/ 0 w 6612"/>
                <a:gd name="T9" fmla="*/ 0 h 247"/>
                <a:gd name="T10" fmla="*/ 2621 w 6612"/>
                <a:gd name="T11" fmla="*/ 0 h 247"/>
                <a:gd name="T12" fmla="*/ 2621 w 6612"/>
                <a:gd name="T13" fmla="*/ 247 h 247"/>
                <a:gd name="T14" fmla="*/ 4120 w 6612"/>
                <a:gd name="T15" fmla="*/ 247 h 247"/>
                <a:gd name="T16" fmla="*/ 4120 w 6612"/>
                <a:gd name="T17" fmla="*/ 0 h 247"/>
                <a:gd name="T18" fmla="*/ 2621 w 6612"/>
                <a:gd name="T19" fmla="*/ 0 h 247"/>
                <a:gd name="T20" fmla="*/ 4517 w 6612"/>
                <a:gd name="T21" fmla="*/ 0 h 247"/>
                <a:gd name="T22" fmla="*/ 4517 w 6612"/>
                <a:gd name="T23" fmla="*/ 247 h 247"/>
                <a:gd name="T24" fmla="*/ 6612 w 6612"/>
                <a:gd name="T25" fmla="*/ 247 h 247"/>
                <a:gd name="T26" fmla="*/ 6612 w 6612"/>
                <a:gd name="T27" fmla="*/ 0 h 247"/>
                <a:gd name="T28" fmla="*/ 4517 w 6612"/>
                <a:gd name="T2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12" h="247">
                  <a:moveTo>
                    <a:pt x="0" y="0"/>
                  </a:moveTo>
                  <a:lnTo>
                    <a:pt x="0" y="247"/>
                  </a:lnTo>
                  <a:lnTo>
                    <a:pt x="2224" y="247"/>
                  </a:lnTo>
                  <a:lnTo>
                    <a:pt x="2224" y="0"/>
                  </a:lnTo>
                  <a:lnTo>
                    <a:pt x="0" y="0"/>
                  </a:lnTo>
                  <a:close/>
                  <a:moveTo>
                    <a:pt x="2621" y="0"/>
                  </a:moveTo>
                  <a:lnTo>
                    <a:pt x="2621" y="247"/>
                  </a:lnTo>
                  <a:lnTo>
                    <a:pt x="4120" y="247"/>
                  </a:lnTo>
                  <a:lnTo>
                    <a:pt x="4120" y="0"/>
                  </a:lnTo>
                  <a:lnTo>
                    <a:pt x="2621" y="0"/>
                  </a:lnTo>
                  <a:close/>
                  <a:moveTo>
                    <a:pt x="4517" y="0"/>
                  </a:moveTo>
                  <a:lnTo>
                    <a:pt x="4517" y="247"/>
                  </a:lnTo>
                  <a:lnTo>
                    <a:pt x="6612" y="247"/>
                  </a:lnTo>
                  <a:lnTo>
                    <a:pt x="6612" y="0"/>
                  </a:lnTo>
                  <a:lnTo>
                    <a:pt x="4517" y="0"/>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78" tIns="34289" rIns="68578" bIns="34289"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825">
                <a:solidFill>
                  <a:srgbClr val="5F5F5F"/>
                </a:solidFill>
                <a:latin typeface="Segoe UI" panose="020B0502040204020203" pitchFamily="34" charset="0"/>
                <a:cs typeface="Segoe UI" panose="020B0502040204020203" pitchFamily="34" charset="0"/>
              </a:endParaRPr>
            </a:p>
          </p:txBody>
        </p:sp>
        <p:sp>
          <p:nvSpPr>
            <p:cNvPr id="21" name="Line 3">
              <a:extLst>
                <a:ext uri="{FF2B5EF4-FFF2-40B4-BE49-F238E27FC236}">
                  <a16:creationId xmlns:a16="http://schemas.microsoft.com/office/drawing/2014/main" id="{A39042A0-A2BE-479F-915E-CA544BA5D6C4}"/>
                </a:ext>
              </a:extLst>
            </p:cNvPr>
            <p:cNvSpPr>
              <a:spLocks noEditPoints="1"/>
            </p:cNvSpPr>
            <p:nvPr/>
          </p:nvSpPr>
          <p:spPr bwMode="auto">
            <a:xfrm>
              <a:off x="2205038" y="3856038"/>
              <a:ext cx="1082675" cy="39687"/>
            </a:xfrm>
            <a:custGeom>
              <a:avLst/>
              <a:gdLst>
                <a:gd name="T0" fmla="*/ 0 w 6612"/>
                <a:gd name="T1" fmla="*/ 0 h 247"/>
                <a:gd name="T2" fmla="*/ 0 w 6612"/>
                <a:gd name="T3" fmla="*/ 247 h 247"/>
                <a:gd name="T4" fmla="*/ 998 w 6612"/>
                <a:gd name="T5" fmla="*/ 247 h 247"/>
                <a:gd name="T6" fmla="*/ 998 w 6612"/>
                <a:gd name="T7" fmla="*/ 0 h 247"/>
                <a:gd name="T8" fmla="*/ 0 w 6612"/>
                <a:gd name="T9" fmla="*/ 0 h 247"/>
                <a:gd name="T10" fmla="*/ 1395 w 6612"/>
                <a:gd name="T11" fmla="*/ 0 h 247"/>
                <a:gd name="T12" fmla="*/ 1395 w 6612"/>
                <a:gd name="T13" fmla="*/ 247 h 247"/>
                <a:gd name="T14" fmla="*/ 5317 w 6612"/>
                <a:gd name="T15" fmla="*/ 247 h 247"/>
                <a:gd name="T16" fmla="*/ 5317 w 6612"/>
                <a:gd name="T17" fmla="*/ 0 h 247"/>
                <a:gd name="T18" fmla="*/ 1395 w 6612"/>
                <a:gd name="T19" fmla="*/ 0 h 247"/>
                <a:gd name="T20" fmla="*/ 5714 w 6612"/>
                <a:gd name="T21" fmla="*/ 0 h 247"/>
                <a:gd name="T22" fmla="*/ 5714 w 6612"/>
                <a:gd name="T23" fmla="*/ 247 h 247"/>
                <a:gd name="T24" fmla="*/ 6612 w 6612"/>
                <a:gd name="T25" fmla="*/ 247 h 247"/>
                <a:gd name="T26" fmla="*/ 6612 w 6612"/>
                <a:gd name="T27" fmla="*/ 0 h 247"/>
                <a:gd name="T28" fmla="*/ 5714 w 6612"/>
                <a:gd name="T2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12" h="247">
                  <a:moveTo>
                    <a:pt x="0" y="0"/>
                  </a:moveTo>
                  <a:lnTo>
                    <a:pt x="0" y="247"/>
                  </a:lnTo>
                  <a:lnTo>
                    <a:pt x="998" y="247"/>
                  </a:lnTo>
                  <a:lnTo>
                    <a:pt x="998" y="0"/>
                  </a:lnTo>
                  <a:lnTo>
                    <a:pt x="0" y="0"/>
                  </a:lnTo>
                  <a:close/>
                  <a:moveTo>
                    <a:pt x="1395" y="0"/>
                  </a:moveTo>
                  <a:lnTo>
                    <a:pt x="1395" y="247"/>
                  </a:lnTo>
                  <a:lnTo>
                    <a:pt x="5317" y="247"/>
                  </a:lnTo>
                  <a:lnTo>
                    <a:pt x="5317" y="0"/>
                  </a:lnTo>
                  <a:lnTo>
                    <a:pt x="1395" y="0"/>
                  </a:lnTo>
                  <a:close/>
                  <a:moveTo>
                    <a:pt x="5714" y="0"/>
                  </a:moveTo>
                  <a:lnTo>
                    <a:pt x="5714" y="247"/>
                  </a:lnTo>
                  <a:lnTo>
                    <a:pt x="6612" y="247"/>
                  </a:lnTo>
                  <a:lnTo>
                    <a:pt x="6612" y="0"/>
                  </a:lnTo>
                  <a:lnTo>
                    <a:pt x="5714" y="0"/>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78" tIns="34289" rIns="68578" bIns="34289"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825">
                <a:solidFill>
                  <a:srgbClr val="5F5F5F"/>
                </a:solidFill>
                <a:latin typeface="Segoe UI" panose="020B0502040204020203" pitchFamily="34" charset="0"/>
                <a:cs typeface="Segoe UI" panose="020B0502040204020203" pitchFamily="34" charset="0"/>
              </a:endParaRPr>
            </a:p>
          </p:txBody>
        </p:sp>
        <p:sp>
          <p:nvSpPr>
            <p:cNvPr id="22" name="Line 4">
              <a:extLst>
                <a:ext uri="{FF2B5EF4-FFF2-40B4-BE49-F238E27FC236}">
                  <a16:creationId xmlns:a16="http://schemas.microsoft.com/office/drawing/2014/main" id="{51FA6415-2A67-4FEE-8A4E-A9C3C4744B6A}"/>
                </a:ext>
              </a:extLst>
            </p:cNvPr>
            <p:cNvSpPr>
              <a:spLocks noEditPoints="1"/>
            </p:cNvSpPr>
            <p:nvPr/>
          </p:nvSpPr>
          <p:spPr bwMode="auto">
            <a:xfrm>
              <a:off x="2205038" y="3943350"/>
              <a:ext cx="1082675" cy="39687"/>
            </a:xfrm>
            <a:custGeom>
              <a:avLst/>
              <a:gdLst>
                <a:gd name="T0" fmla="*/ 0 w 6612"/>
                <a:gd name="T1" fmla="*/ 0 h 247"/>
                <a:gd name="T2" fmla="*/ 0 w 6612"/>
                <a:gd name="T3" fmla="*/ 247 h 247"/>
                <a:gd name="T4" fmla="*/ 3336 w 6612"/>
                <a:gd name="T5" fmla="*/ 247 h 247"/>
                <a:gd name="T6" fmla="*/ 3336 w 6612"/>
                <a:gd name="T7" fmla="*/ 0 h 247"/>
                <a:gd name="T8" fmla="*/ 0 w 6612"/>
                <a:gd name="T9" fmla="*/ 0 h 247"/>
                <a:gd name="T10" fmla="*/ 3733 w 6612"/>
                <a:gd name="T11" fmla="*/ 0 h 247"/>
                <a:gd name="T12" fmla="*/ 3733 w 6612"/>
                <a:gd name="T13" fmla="*/ 247 h 247"/>
                <a:gd name="T14" fmla="*/ 6612 w 6612"/>
                <a:gd name="T15" fmla="*/ 247 h 247"/>
                <a:gd name="T16" fmla="*/ 6612 w 6612"/>
                <a:gd name="T17" fmla="*/ 0 h 247"/>
                <a:gd name="T18" fmla="*/ 3733 w 6612"/>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12" h="247">
                  <a:moveTo>
                    <a:pt x="0" y="0"/>
                  </a:moveTo>
                  <a:lnTo>
                    <a:pt x="0" y="247"/>
                  </a:lnTo>
                  <a:lnTo>
                    <a:pt x="3336" y="247"/>
                  </a:lnTo>
                  <a:lnTo>
                    <a:pt x="3336" y="0"/>
                  </a:lnTo>
                  <a:lnTo>
                    <a:pt x="0" y="0"/>
                  </a:lnTo>
                  <a:close/>
                  <a:moveTo>
                    <a:pt x="3733" y="0"/>
                  </a:moveTo>
                  <a:lnTo>
                    <a:pt x="3733" y="247"/>
                  </a:lnTo>
                  <a:lnTo>
                    <a:pt x="6612" y="247"/>
                  </a:lnTo>
                  <a:lnTo>
                    <a:pt x="6612" y="0"/>
                  </a:lnTo>
                  <a:lnTo>
                    <a:pt x="3733" y="0"/>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78" tIns="34289" rIns="68578" bIns="34289"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825">
                <a:solidFill>
                  <a:srgbClr val="5F5F5F"/>
                </a:solidFill>
                <a:latin typeface="Segoe UI" panose="020B0502040204020203" pitchFamily="34" charset="0"/>
                <a:cs typeface="Segoe UI" panose="020B0502040204020203" pitchFamily="34" charset="0"/>
              </a:endParaRPr>
            </a:p>
          </p:txBody>
        </p:sp>
        <p:sp>
          <p:nvSpPr>
            <p:cNvPr id="23" name="Line 5">
              <a:extLst>
                <a:ext uri="{FF2B5EF4-FFF2-40B4-BE49-F238E27FC236}">
                  <a16:creationId xmlns:a16="http://schemas.microsoft.com/office/drawing/2014/main" id="{DC77F509-5588-4A52-9217-E1DDB249F998}"/>
                </a:ext>
              </a:extLst>
            </p:cNvPr>
            <p:cNvSpPr>
              <a:spLocks noEditPoints="1"/>
            </p:cNvSpPr>
            <p:nvPr/>
          </p:nvSpPr>
          <p:spPr bwMode="auto">
            <a:xfrm>
              <a:off x="2205038" y="4030663"/>
              <a:ext cx="1082675" cy="39687"/>
            </a:xfrm>
            <a:custGeom>
              <a:avLst/>
              <a:gdLst>
                <a:gd name="T0" fmla="*/ 0 w 6612"/>
                <a:gd name="T1" fmla="*/ 0 h 247"/>
                <a:gd name="T2" fmla="*/ 0 w 6612"/>
                <a:gd name="T3" fmla="*/ 247 h 247"/>
                <a:gd name="T4" fmla="*/ 1625 w 6612"/>
                <a:gd name="T5" fmla="*/ 247 h 247"/>
                <a:gd name="T6" fmla="*/ 1625 w 6612"/>
                <a:gd name="T7" fmla="*/ 0 h 247"/>
                <a:gd name="T8" fmla="*/ 0 w 6612"/>
                <a:gd name="T9" fmla="*/ 0 h 247"/>
                <a:gd name="T10" fmla="*/ 2022 w 6612"/>
                <a:gd name="T11" fmla="*/ 0 h 247"/>
                <a:gd name="T12" fmla="*/ 2022 w 6612"/>
                <a:gd name="T13" fmla="*/ 247 h 247"/>
                <a:gd name="T14" fmla="*/ 3592 w 6612"/>
                <a:gd name="T15" fmla="*/ 247 h 247"/>
                <a:gd name="T16" fmla="*/ 3592 w 6612"/>
                <a:gd name="T17" fmla="*/ 0 h 247"/>
                <a:gd name="T18" fmla="*/ 2022 w 6612"/>
                <a:gd name="T19" fmla="*/ 0 h 247"/>
                <a:gd name="T20" fmla="*/ 3990 w 6612"/>
                <a:gd name="T21" fmla="*/ 0 h 247"/>
                <a:gd name="T22" fmla="*/ 3990 w 6612"/>
                <a:gd name="T23" fmla="*/ 247 h 247"/>
                <a:gd name="T24" fmla="*/ 6612 w 6612"/>
                <a:gd name="T25" fmla="*/ 247 h 247"/>
                <a:gd name="T26" fmla="*/ 6612 w 6612"/>
                <a:gd name="T27" fmla="*/ 0 h 247"/>
                <a:gd name="T28" fmla="*/ 3990 w 6612"/>
                <a:gd name="T2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12" h="247">
                  <a:moveTo>
                    <a:pt x="0" y="0"/>
                  </a:moveTo>
                  <a:lnTo>
                    <a:pt x="0" y="247"/>
                  </a:lnTo>
                  <a:lnTo>
                    <a:pt x="1625" y="247"/>
                  </a:lnTo>
                  <a:lnTo>
                    <a:pt x="1625" y="0"/>
                  </a:lnTo>
                  <a:lnTo>
                    <a:pt x="0" y="0"/>
                  </a:lnTo>
                  <a:close/>
                  <a:moveTo>
                    <a:pt x="2022" y="0"/>
                  </a:moveTo>
                  <a:lnTo>
                    <a:pt x="2022" y="247"/>
                  </a:lnTo>
                  <a:lnTo>
                    <a:pt x="3592" y="247"/>
                  </a:lnTo>
                  <a:lnTo>
                    <a:pt x="3592" y="0"/>
                  </a:lnTo>
                  <a:lnTo>
                    <a:pt x="2022" y="0"/>
                  </a:lnTo>
                  <a:close/>
                  <a:moveTo>
                    <a:pt x="3990" y="0"/>
                  </a:moveTo>
                  <a:lnTo>
                    <a:pt x="3990" y="247"/>
                  </a:lnTo>
                  <a:lnTo>
                    <a:pt x="6612" y="247"/>
                  </a:lnTo>
                  <a:lnTo>
                    <a:pt x="6612" y="0"/>
                  </a:lnTo>
                  <a:lnTo>
                    <a:pt x="3990" y="0"/>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78" tIns="34289" rIns="68578" bIns="34289"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825">
                <a:solidFill>
                  <a:srgbClr val="5F5F5F"/>
                </a:solidFill>
                <a:latin typeface="Segoe UI" panose="020B0502040204020203" pitchFamily="34" charset="0"/>
                <a:cs typeface="Segoe UI" panose="020B0502040204020203" pitchFamily="34" charset="0"/>
              </a:endParaRPr>
            </a:p>
          </p:txBody>
        </p:sp>
        <p:sp>
          <p:nvSpPr>
            <p:cNvPr id="24" name="Line 6">
              <a:extLst>
                <a:ext uri="{FF2B5EF4-FFF2-40B4-BE49-F238E27FC236}">
                  <a16:creationId xmlns:a16="http://schemas.microsoft.com/office/drawing/2014/main" id="{1703D265-90AA-47C1-8F33-C100A2F934B8}"/>
                </a:ext>
              </a:extLst>
            </p:cNvPr>
            <p:cNvSpPr>
              <a:spLocks noEditPoints="1"/>
            </p:cNvSpPr>
            <p:nvPr/>
          </p:nvSpPr>
          <p:spPr bwMode="auto">
            <a:xfrm>
              <a:off x="2205038" y="4116388"/>
              <a:ext cx="1082675" cy="41275"/>
            </a:xfrm>
            <a:custGeom>
              <a:avLst/>
              <a:gdLst>
                <a:gd name="T0" fmla="*/ 0 w 6612"/>
                <a:gd name="T1" fmla="*/ 0 h 247"/>
                <a:gd name="T2" fmla="*/ 0 w 6612"/>
                <a:gd name="T3" fmla="*/ 247 h 247"/>
                <a:gd name="T4" fmla="*/ 2509 w 6612"/>
                <a:gd name="T5" fmla="*/ 247 h 247"/>
                <a:gd name="T6" fmla="*/ 2509 w 6612"/>
                <a:gd name="T7" fmla="*/ 0 h 247"/>
                <a:gd name="T8" fmla="*/ 0 w 6612"/>
                <a:gd name="T9" fmla="*/ 0 h 247"/>
                <a:gd name="T10" fmla="*/ 2906 w 6612"/>
                <a:gd name="T11" fmla="*/ 0 h 247"/>
                <a:gd name="T12" fmla="*/ 2906 w 6612"/>
                <a:gd name="T13" fmla="*/ 247 h 247"/>
                <a:gd name="T14" fmla="*/ 5146 w 6612"/>
                <a:gd name="T15" fmla="*/ 247 h 247"/>
                <a:gd name="T16" fmla="*/ 5146 w 6612"/>
                <a:gd name="T17" fmla="*/ 0 h 247"/>
                <a:gd name="T18" fmla="*/ 2906 w 6612"/>
                <a:gd name="T19" fmla="*/ 0 h 247"/>
                <a:gd name="T20" fmla="*/ 5543 w 6612"/>
                <a:gd name="T21" fmla="*/ 0 h 247"/>
                <a:gd name="T22" fmla="*/ 5543 w 6612"/>
                <a:gd name="T23" fmla="*/ 247 h 247"/>
                <a:gd name="T24" fmla="*/ 6612 w 6612"/>
                <a:gd name="T25" fmla="*/ 247 h 247"/>
                <a:gd name="T26" fmla="*/ 6612 w 6612"/>
                <a:gd name="T27" fmla="*/ 0 h 247"/>
                <a:gd name="T28" fmla="*/ 5543 w 6612"/>
                <a:gd name="T2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12" h="247">
                  <a:moveTo>
                    <a:pt x="0" y="0"/>
                  </a:moveTo>
                  <a:lnTo>
                    <a:pt x="0" y="247"/>
                  </a:lnTo>
                  <a:lnTo>
                    <a:pt x="2509" y="247"/>
                  </a:lnTo>
                  <a:lnTo>
                    <a:pt x="2509" y="0"/>
                  </a:lnTo>
                  <a:lnTo>
                    <a:pt x="0" y="0"/>
                  </a:lnTo>
                  <a:close/>
                  <a:moveTo>
                    <a:pt x="2906" y="0"/>
                  </a:moveTo>
                  <a:lnTo>
                    <a:pt x="2906" y="247"/>
                  </a:lnTo>
                  <a:lnTo>
                    <a:pt x="5146" y="247"/>
                  </a:lnTo>
                  <a:lnTo>
                    <a:pt x="5146" y="0"/>
                  </a:lnTo>
                  <a:lnTo>
                    <a:pt x="2906" y="0"/>
                  </a:lnTo>
                  <a:close/>
                  <a:moveTo>
                    <a:pt x="5543" y="0"/>
                  </a:moveTo>
                  <a:lnTo>
                    <a:pt x="5543" y="247"/>
                  </a:lnTo>
                  <a:lnTo>
                    <a:pt x="6612" y="247"/>
                  </a:lnTo>
                  <a:lnTo>
                    <a:pt x="6612" y="0"/>
                  </a:lnTo>
                  <a:lnTo>
                    <a:pt x="5543" y="0"/>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78" tIns="34289" rIns="68578" bIns="34289"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825">
                <a:solidFill>
                  <a:srgbClr val="5F5F5F"/>
                </a:solidFill>
                <a:latin typeface="Segoe UI" panose="020B0502040204020203" pitchFamily="34" charset="0"/>
                <a:cs typeface="Segoe UI" panose="020B0502040204020203" pitchFamily="34" charset="0"/>
              </a:endParaRPr>
            </a:p>
          </p:txBody>
        </p:sp>
        <p:sp>
          <p:nvSpPr>
            <p:cNvPr id="25" name="Line 7">
              <a:extLst>
                <a:ext uri="{FF2B5EF4-FFF2-40B4-BE49-F238E27FC236}">
                  <a16:creationId xmlns:a16="http://schemas.microsoft.com/office/drawing/2014/main" id="{285399F1-170B-4F9F-B639-62A95CA8AC09}"/>
                </a:ext>
              </a:extLst>
            </p:cNvPr>
            <p:cNvSpPr>
              <a:spLocks noEditPoints="1"/>
            </p:cNvSpPr>
            <p:nvPr/>
          </p:nvSpPr>
          <p:spPr bwMode="auto">
            <a:xfrm>
              <a:off x="2205038" y="4203700"/>
              <a:ext cx="1082675" cy="41275"/>
            </a:xfrm>
            <a:custGeom>
              <a:avLst/>
              <a:gdLst>
                <a:gd name="T0" fmla="*/ 0 w 6612"/>
                <a:gd name="T1" fmla="*/ 0 h 247"/>
                <a:gd name="T2" fmla="*/ 0 w 6612"/>
                <a:gd name="T3" fmla="*/ 247 h 247"/>
                <a:gd name="T4" fmla="*/ 813 w 6612"/>
                <a:gd name="T5" fmla="*/ 247 h 247"/>
                <a:gd name="T6" fmla="*/ 813 w 6612"/>
                <a:gd name="T7" fmla="*/ 0 h 247"/>
                <a:gd name="T8" fmla="*/ 0 w 6612"/>
                <a:gd name="T9" fmla="*/ 0 h 247"/>
                <a:gd name="T10" fmla="*/ 1210 w 6612"/>
                <a:gd name="T11" fmla="*/ 0 h 247"/>
                <a:gd name="T12" fmla="*/ 1210 w 6612"/>
                <a:gd name="T13" fmla="*/ 247 h 247"/>
                <a:gd name="T14" fmla="*/ 3122 w 6612"/>
                <a:gd name="T15" fmla="*/ 247 h 247"/>
                <a:gd name="T16" fmla="*/ 3122 w 6612"/>
                <a:gd name="T17" fmla="*/ 0 h 247"/>
                <a:gd name="T18" fmla="*/ 1210 w 6612"/>
                <a:gd name="T19" fmla="*/ 0 h 247"/>
                <a:gd name="T20" fmla="*/ 3519 w 6612"/>
                <a:gd name="T21" fmla="*/ 0 h 247"/>
                <a:gd name="T22" fmla="*/ 3519 w 6612"/>
                <a:gd name="T23" fmla="*/ 247 h 247"/>
                <a:gd name="T24" fmla="*/ 4961 w 6612"/>
                <a:gd name="T25" fmla="*/ 247 h 247"/>
                <a:gd name="T26" fmla="*/ 4961 w 6612"/>
                <a:gd name="T27" fmla="*/ 0 h 247"/>
                <a:gd name="T28" fmla="*/ 3519 w 6612"/>
                <a:gd name="T29" fmla="*/ 0 h 247"/>
                <a:gd name="T30" fmla="*/ 5358 w 6612"/>
                <a:gd name="T31" fmla="*/ 0 h 247"/>
                <a:gd name="T32" fmla="*/ 5358 w 6612"/>
                <a:gd name="T33" fmla="*/ 247 h 247"/>
                <a:gd name="T34" fmla="*/ 6612 w 6612"/>
                <a:gd name="T35" fmla="*/ 247 h 247"/>
                <a:gd name="T36" fmla="*/ 6612 w 6612"/>
                <a:gd name="T37" fmla="*/ 0 h 247"/>
                <a:gd name="T38" fmla="*/ 5358 w 6612"/>
                <a:gd name="T3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12" h="247">
                  <a:moveTo>
                    <a:pt x="0" y="0"/>
                  </a:moveTo>
                  <a:lnTo>
                    <a:pt x="0" y="247"/>
                  </a:lnTo>
                  <a:lnTo>
                    <a:pt x="813" y="247"/>
                  </a:lnTo>
                  <a:lnTo>
                    <a:pt x="813" y="0"/>
                  </a:lnTo>
                  <a:lnTo>
                    <a:pt x="0" y="0"/>
                  </a:lnTo>
                  <a:close/>
                  <a:moveTo>
                    <a:pt x="1210" y="0"/>
                  </a:moveTo>
                  <a:lnTo>
                    <a:pt x="1210" y="247"/>
                  </a:lnTo>
                  <a:lnTo>
                    <a:pt x="3122" y="247"/>
                  </a:lnTo>
                  <a:lnTo>
                    <a:pt x="3122" y="0"/>
                  </a:lnTo>
                  <a:lnTo>
                    <a:pt x="1210" y="0"/>
                  </a:lnTo>
                  <a:close/>
                  <a:moveTo>
                    <a:pt x="3519" y="0"/>
                  </a:moveTo>
                  <a:lnTo>
                    <a:pt x="3519" y="247"/>
                  </a:lnTo>
                  <a:lnTo>
                    <a:pt x="4961" y="247"/>
                  </a:lnTo>
                  <a:lnTo>
                    <a:pt x="4961" y="0"/>
                  </a:lnTo>
                  <a:lnTo>
                    <a:pt x="3519" y="0"/>
                  </a:lnTo>
                  <a:close/>
                  <a:moveTo>
                    <a:pt x="5358" y="0"/>
                  </a:moveTo>
                  <a:lnTo>
                    <a:pt x="5358" y="247"/>
                  </a:lnTo>
                  <a:lnTo>
                    <a:pt x="6612" y="247"/>
                  </a:lnTo>
                  <a:lnTo>
                    <a:pt x="6612" y="0"/>
                  </a:lnTo>
                  <a:lnTo>
                    <a:pt x="5358" y="0"/>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78" tIns="34289" rIns="68578" bIns="34289"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825">
                <a:solidFill>
                  <a:srgbClr val="5F5F5F"/>
                </a:solidFill>
                <a:latin typeface="Segoe UI" panose="020B0502040204020203" pitchFamily="34" charset="0"/>
                <a:cs typeface="Segoe UI" panose="020B0502040204020203" pitchFamily="34" charset="0"/>
              </a:endParaRPr>
            </a:p>
          </p:txBody>
        </p:sp>
        <p:sp>
          <p:nvSpPr>
            <p:cNvPr id="26" name="Line 8">
              <a:extLst>
                <a:ext uri="{FF2B5EF4-FFF2-40B4-BE49-F238E27FC236}">
                  <a16:creationId xmlns:a16="http://schemas.microsoft.com/office/drawing/2014/main" id="{0DBF6383-7D48-4D56-822F-D25590562B2F}"/>
                </a:ext>
              </a:extLst>
            </p:cNvPr>
            <p:cNvSpPr>
              <a:spLocks noEditPoints="1"/>
            </p:cNvSpPr>
            <p:nvPr/>
          </p:nvSpPr>
          <p:spPr bwMode="auto">
            <a:xfrm>
              <a:off x="2205038" y="4291013"/>
              <a:ext cx="695325" cy="41275"/>
            </a:xfrm>
            <a:custGeom>
              <a:avLst/>
              <a:gdLst>
                <a:gd name="T0" fmla="*/ 0 w 4248"/>
                <a:gd name="T1" fmla="*/ 0 h 247"/>
                <a:gd name="T2" fmla="*/ 0 w 4248"/>
                <a:gd name="T3" fmla="*/ 247 h 247"/>
                <a:gd name="T4" fmla="*/ 2124 w 4248"/>
                <a:gd name="T5" fmla="*/ 247 h 247"/>
                <a:gd name="T6" fmla="*/ 2124 w 4248"/>
                <a:gd name="T7" fmla="*/ 0 h 247"/>
                <a:gd name="T8" fmla="*/ 0 w 4248"/>
                <a:gd name="T9" fmla="*/ 0 h 247"/>
                <a:gd name="T10" fmla="*/ 2521 w 4248"/>
                <a:gd name="T11" fmla="*/ 0 h 247"/>
                <a:gd name="T12" fmla="*/ 2521 w 4248"/>
                <a:gd name="T13" fmla="*/ 247 h 247"/>
                <a:gd name="T14" fmla="*/ 4248 w 4248"/>
                <a:gd name="T15" fmla="*/ 247 h 247"/>
                <a:gd name="T16" fmla="*/ 4248 w 4248"/>
                <a:gd name="T17" fmla="*/ 0 h 247"/>
                <a:gd name="T18" fmla="*/ 2521 w 4248"/>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48" h="247">
                  <a:moveTo>
                    <a:pt x="0" y="0"/>
                  </a:moveTo>
                  <a:lnTo>
                    <a:pt x="0" y="247"/>
                  </a:lnTo>
                  <a:lnTo>
                    <a:pt x="2124" y="247"/>
                  </a:lnTo>
                  <a:lnTo>
                    <a:pt x="2124" y="0"/>
                  </a:lnTo>
                  <a:lnTo>
                    <a:pt x="0" y="0"/>
                  </a:lnTo>
                  <a:close/>
                  <a:moveTo>
                    <a:pt x="2521" y="0"/>
                  </a:moveTo>
                  <a:lnTo>
                    <a:pt x="2521" y="247"/>
                  </a:lnTo>
                  <a:lnTo>
                    <a:pt x="4248" y="247"/>
                  </a:lnTo>
                  <a:lnTo>
                    <a:pt x="4248" y="0"/>
                  </a:lnTo>
                  <a:lnTo>
                    <a:pt x="2521" y="0"/>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78" tIns="34289" rIns="68578" bIns="34289"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825">
                <a:solidFill>
                  <a:srgbClr val="5F5F5F"/>
                </a:solidFill>
                <a:latin typeface="Segoe UI" panose="020B0502040204020203" pitchFamily="34" charset="0"/>
                <a:cs typeface="Segoe UI" panose="020B0502040204020203" pitchFamily="34" charset="0"/>
              </a:endParaRPr>
            </a:p>
          </p:txBody>
        </p:sp>
      </p:grpSp>
      <p:sp>
        <p:nvSpPr>
          <p:cNvPr id="27" name="Settings (2)">
            <a:extLst>
              <a:ext uri="{FF2B5EF4-FFF2-40B4-BE49-F238E27FC236}">
                <a16:creationId xmlns:a16="http://schemas.microsoft.com/office/drawing/2014/main" id="{9FFE2360-2EC0-4387-AFAF-4989C558670C}"/>
              </a:ext>
              <a:ext uri="{C183D7F6-B498-43B3-948B-1728B52AA6E4}">
                <adec:decorative xmlns:adec="http://schemas.microsoft.com/office/drawing/2017/decorative" val="1"/>
              </a:ext>
            </a:extLst>
          </p:cNvPr>
          <p:cNvSpPr>
            <a:spLocks noChangeAspect="1" noEditPoints="1"/>
          </p:cNvSpPr>
          <p:nvPr/>
        </p:nvSpPr>
        <p:spPr bwMode="auto">
          <a:xfrm>
            <a:off x="666283" y="4182551"/>
            <a:ext cx="301280" cy="313688"/>
          </a:xfrm>
          <a:custGeom>
            <a:avLst/>
            <a:gdLst>
              <a:gd name="T0" fmla="*/ 483 w 669"/>
              <a:gd name="T1" fmla="*/ 43 h 668"/>
              <a:gd name="T2" fmla="*/ 399 w 669"/>
              <a:gd name="T3" fmla="*/ 34 h 668"/>
              <a:gd name="T4" fmla="*/ 338 w 669"/>
              <a:gd name="T5" fmla="*/ 88 h 668"/>
              <a:gd name="T6" fmla="*/ 364 w 669"/>
              <a:gd name="T7" fmla="*/ 185 h 668"/>
              <a:gd name="T8" fmla="*/ 354 w 669"/>
              <a:gd name="T9" fmla="*/ 269 h 668"/>
              <a:gd name="T10" fmla="*/ 408 w 669"/>
              <a:gd name="T11" fmla="*/ 330 h 668"/>
              <a:gd name="T12" fmla="*/ 505 w 669"/>
              <a:gd name="T13" fmla="*/ 305 h 668"/>
              <a:gd name="T14" fmla="*/ 590 w 669"/>
              <a:gd name="T15" fmla="*/ 314 h 668"/>
              <a:gd name="T16" fmla="*/ 651 w 669"/>
              <a:gd name="T17" fmla="*/ 260 h 668"/>
              <a:gd name="T18" fmla="*/ 625 w 669"/>
              <a:gd name="T19" fmla="*/ 163 h 668"/>
              <a:gd name="T20" fmla="*/ 634 w 669"/>
              <a:gd name="T21" fmla="*/ 78 h 668"/>
              <a:gd name="T22" fmla="*/ 580 w 669"/>
              <a:gd name="T23" fmla="*/ 18 h 668"/>
              <a:gd name="T24" fmla="*/ 559 w 669"/>
              <a:gd name="T25" fmla="*/ 38 h 668"/>
              <a:gd name="T26" fmla="*/ 592 w 669"/>
              <a:gd name="T27" fmla="*/ 116 h 668"/>
              <a:gd name="T28" fmla="*/ 598 w 669"/>
              <a:gd name="T29" fmla="*/ 158 h 668"/>
              <a:gd name="T30" fmla="*/ 630 w 669"/>
              <a:gd name="T31" fmla="*/ 239 h 668"/>
              <a:gd name="T32" fmla="*/ 553 w 669"/>
              <a:gd name="T33" fmla="*/ 272 h 668"/>
              <a:gd name="T34" fmla="*/ 511 w 669"/>
              <a:gd name="T35" fmla="*/ 278 h 668"/>
              <a:gd name="T36" fmla="*/ 429 w 669"/>
              <a:gd name="T37" fmla="*/ 310 h 668"/>
              <a:gd name="T38" fmla="*/ 396 w 669"/>
              <a:gd name="T39" fmla="*/ 232 h 668"/>
              <a:gd name="T40" fmla="*/ 390 w 669"/>
              <a:gd name="T41" fmla="*/ 190 h 668"/>
              <a:gd name="T42" fmla="*/ 359 w 669"/>
              <a:gd name="T43" fmla="*/ 109 h 668"/>
              <a:gd name="T44" fmla="*/ 436 w 669"/>
              <a:gd name="T45" fmla="*/ 76 h 668"/>
              <a:gd name="T46" fmla="*/ 478 w 669"/>
              <a:gd name="T47" fmla="*/ 70 h 668"/>
              <a:gd name="T48" fmla="*/ 494 w 669"/>
              <a:gd name="T49" fmla="*/ 106 h 668"/>
              <a:gd name="T50" fmla="*/ 520 w 669"/>
              <a:gd name="T51" fmla="*/ 111 h 668"/>
              <a:gd name="T52" fmla="*/ 533 w 669"/>
              <a:gd name="T53" fmla="*/ 190 h 668"/>
              <a:gd name="T54" fmla="*/ 194 w 669"/>
              <a:gd name="T55" fmla="*/ 228 h 668"/>
              <a:gd name="T56" fmla="*/ 101 w 669"/>
              <a:gd name="T57" fmla="*/ 273 h 668"/>
              <a:gd name="T58" fmla="*/ 77 w 669"/>
              <a:gd name="T59" fmla="*/ 372 h 668"/>
              <a:gd name="T60" fmla="*/ 0 w 669"/>
              <a:gd name="T61" fmla="*/ 473 h 668"/>
              <a:gd name="T62" fmla="*/ 45 w 669"/>
              <a:gd name="T63" fmla="*/ 568 h 668"/>
              <a:gd name="T64" fmla="*/ 145 w 669"/>
              <a:gd name="T65" fmla="*/ 592 h 668"/>
              <a:gd name="T66" fmla="*/ 246 w 669"/>
              <a:gd name="T67" fmla="*/ 668 h 668"/>
              <a:gd name="T68" fmla="*/ 341 w 669"/>
              <a:gd name="T69" fmla="*/ 623 h 668"/>
              <a:gd name="T70" fmla="*/ 364 w 669"/>
              <a:gd name="T71" fmla="*/ 523 h 668"/>
              <a:gd name="T72" fmla="*/ 440 w 669"/>
              <a:gd name="T73" fmla="*/ 422 h 668"/>
              <a:gd name="T74" fmla="*/ 396 w 669"/>
              <a:gd name="T75" fmla="*/ 328 h 668"/>
              <a:gd name="T76" fmla="*/ 296 w 669"/>
              <a:gd name="T77" fmla="*/ 305 h 668"/>
              <a:gd name="T78" fmla="*/ 194 w 669"/>
              <a:gd name="T79" fmla="*/ 228 h 668"/>
              <a:gd name="T80" fmla="*/ 253 w 669"/>
              <a:gd name="T81" fmla="*/ 316 h 668"/>
              <a:gd name="T82" fmla="*/ 367 w 669"/>
              <a:gd name="T83" fmla="*/ 321 h 668"/>
              <a:gd name="T84" fmla="*/ 364 w 669"/>
              <a:gd name="T85" fmla="*/ 425 h 668"/>
              <a:gd name="T86" fmla="*/ 353 w 669"/>
              <a:gd name="T87" fmla="*/ 481 h 668"/>
              <a:gd name="T88" fmla="*/ 347 w 669"/>
              <a:gd name="T89" fmla="*/ 595 h 668"/>
              <a:gd name="T90" fmla="*/ 244 w 669"/>
              <a:gd name="T91" fmla="*/ 591 h 668"/>
              <a:gd name="T92" fmla="*/ 187 w 669"/>
              <a:gd name="T93" fmla="*/ 581 h 668"/>
              <a:gd name="T94" fmla="*/ 73 w 669"/>
              <a:gd name="T95" fmla="*/ 574 h 668"/>
              <a:gd name="T96" fmla="*/ 77 w 669"/>
              <a:gd name="T97" fmla="*/ 471 h 668"/>
              <a:gd name="T98" fmla="*/ 87 w 669"/>
              <a:gd name="T99" fmla="*/ 415 h 668"/>
              <a:gd name="T100" fmla="*/ 94 w 669"/>
              <a:gd name="T101" fmla="*/ 301 h 668"/>
              <a:gd name="T102" fmla="*/ 197 w 669"/>
              <a:gd name="T103" fmla="*/ 305 h 668"/>
              <a:gd name="T104" fmla="*/ 220 w 669"/>
              <a:gd name="T105" fmla="*/ 530 h 668"/>
              <a:gd name="T106" fmla="*/ 276 w 669"/>
              <a:gd name="T107" fmla="*/ 44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9" h="668">
                <a:moveTo>
                  <a:pt x="537" y="1"/>
                </a:moveTo>
                <a:cubicBezTo>
                  <a:pt x="532" y="1"/>
                  <a:pt x="528" y="4"/>
                  <a:pt x="525" y="8"/>
                </a:cubicBezTo>
                <a:lnTo>
                  <a:pt x="504" y="43"/>
                </a:lnTo>
                <a:cubicBezTo>
                  <a:pt x="497" y="43"/>
                  <a:pt x="490" y="43"/>
                  <a:pt x="483" y="43"/>
                </a:cubicBezTo>
                <a:lnTo>
                  <a:pt x="461" y="8"/>
                </a:lnTo>
                <a:cubicBezTo>
                  <a:pt x="458" y="3"/>
                  <a:pt x="451" y="0"/>
                  <a:pt x="445" y="3"/>
                </a:cubicBezTo>
                <a:lnTo>
                  <a:pt x="407" y="19"/>
                </a:lnTo>
                <a:cubicBezTo>
                  <a:pt x="401" y="21"/>
                  <a:pt x="398" y="28"/>
                  <a:pt x="399" y="34"/>
                </a:cubicBezTo>
                <a:lnTo>
                  <a:pt x="408" y="75"/>
                </a:lnTo>
                <a:cubicBezTo>
                  <a:pt x="403" y="79"/>
                  <a:pt x="399" y="84"/>
                  <a:pt x="394" y="89"/>
                </a:cubicBezTo>
                <a:lnTo>
                  <a:pt x="354" y="80"/>
                </a:lnTo>
                <a:cubicBezTo>
                  <a:pt x="347" y="79"/>
                  <a:pt x="341" y="82"/>
                  <a:pt x="338" y="88"/>
                </a:cubicBezTo>
                <a:lnTo>
                  <a:pt x="323" y="126"/>
                </a:lnTo>
                <a:cubicBezTo>
                  <a:pt x="320" y="132"/>
                  <a:pt x="323" y="139"/>
                  <a:pt x="328" y="142"/>
                </a:cubicBezTo>
                <a:lnTo>
                  <a:pt x="363" y="165"/>
                </a:lnTo>
                <a:cubicBezTo>
                  <a:pt x="363" y="172"/>
                  <a:pt x="363" y="178"/>
                  <a:pt x="364" y="185"/>
                </a:cubicBezTo>
                <a:lnTo>
                  <a:pt x="328" y="207"/>
                </a:lnTo>
                <a:cubicBezTo>
                  <a:pt x="323" y="211"/>
                  <a:pt x="321" y="218"/>
                  <a:pt x="323" y="224"/>
                </a:cubicBezTo>
                <a:lnTo>
                  <a:pt x="339" y="262"/>
                </a:lnTo>
                <a:cubicBezTo>
                  <a:pt x="342" y="268"/>
                  <a:pt x="348" y="271"/>
                  <a:pt x="354" y="269"/>
                </a:cubicBezTo>
                <a:lnTo>
                  <a:pt x="395" y="260"/>
                </a:lnTo>
                <a:cubicBezTo>
                  <a:pt x="400" y="265"/>
                  <a:pt x="404" y="270"/>
                  <a:pt x="410" y="274"/>
                </a:cubicBezTo>
                <a:lnTo>
                  <a:pt x="400" y="315"/>
                </a:lnTo>
                <a:cubicBezTo>
                  <a:pt x="399" y="321"/>
                  <a:pt x="402" y="328"/>
                  <a:pt x="408" y="330"/>
                </a:cubicBezTo>
                <a:lnTo>
                  <a:pt x="446" y="346"/>
                </a:lnTo>
                <a:cubicBezTo>
                  <a:pt x="452" y="348"/>
                  <a:pt x="459" y="346"/>
                  <a:pt x="463" y="341"/>
                </a:cubicBezTo>
                <a:lnTo>
                  <a:pt x="485" y="305"/>
                </a:lnTo>
                <a:cubicBezTo>
                  <a:pt x="492" y="305"/>
                  <a:pt x="499" y="305"/>
                  <a:pt x="505" y="305"/>
                </a:cubicBezTo>
                <a:lnTo>
                  <a:pt x="528" y="340"/>
                </a:lnTo>
                <a:cubicBezTo>
                  <a:pt x="532" y="345"/>
                  <a:pt x="539" y="348"/>
                  <a:pt x="545" y="345"/>
                </a:cubicBezTo>
                <a:lnTo>
                  <a:pt x="582" y="329"/>
                </a:lnTo>
                <a:cubicBezTo>
                  <a:pt x="588" y="327"/>
                  <a:pt x="592" y="320"/>
                  <a:pt x="590" y="314"/>
                </a:cubicBezTo>
                <a:lnTo>
                  <a:pt x="580" y="273"/>
                </a:lnTo>
                <a:cubicBezTo>
                  <a:pt x="585" y="269"/>
                  <a:pt x="590" y="264"/>
                  <a:pt x="594" y="259"/>
                </a:cubicBezTo>
                <a:lnTo>
                  <a:pt x="636" y="268"/>
                </a:lnTo>
                <a:cubicBezTo>
                  <a:pt x="642" y="269"/>
                  <a:pt x="648" y="266"/>
                  <a:pt x="651" y="260"/>
                </a:cubicBezTo>
                <a:lnTo>
                  <a:pt x="666" y="222"/>
                </a:lnTo>
                <a:cubicBezTo>
                  <a:pt x="669" y="216"/>
                  <a:pt x="666" y="209"/>
                  <a:pt x="661" y="205"/>
                </a:cubicBezTo>
                <a:lnTo>
                  <a:pt x="625" y="183"/>
                </a:lnTo>
                <a:cubicBezTo>
                  <a:pt x="625" y="177"/>
                  <a:pt x="625" y="170"/>
                  <a:pt x="625" y="163"/>
                </a:cubicBezTo>
                <a:lnTo>
                  <a:pt x="660" y="140"/>
                </a:lnTo>
                <a:cubicBezTo>
                  <a:pt x="666" y="137"/>
                  <a:pt x="668" y="130"/>
                  <a:pt x="665" y="124"/>
                </a:cubicBezTo>
                <a:lnTo>
                  <a:pt x="649" y="86"/>
                </a:lnTo>
                <a:cubicBezTo>
                  <a:pt x="647" y="80"/>
                  <a:pt x="640" y="77"/>
                  <a:pt x="634" y="78"/>
                </a:cubicBezTo>
                <a:lnTo>
                  <a:pt x="593" y="88"/>
                </a:lnTo>
                <a:cubicBezTo>
                  <a:pt x="589" y="83"/>
                  <a:pt x="584" y="78"/>
                  <a:pt x="579" y="74"/>
                </a:cubicBezTo>
                <a:lnTo>
                  <a:pt x="588" y="33"/>
                </a:lnTo>
                <a:cubicBezTo>
                  <a:pt x="589" y="27"/>
                  <a:pt x="586" y="20"/>
                  <a:pt x="580" y="18"/>
                </a:cubicBezTo>
                <a:lnTo>
                  <a:pt x="542" y="2"/>
                </a:lnTo>
                <a:cubicBezTo>
                  <a:pt x="540" y="2"/>
                  <a:pt x="538" y="1"/>
                  <a:pt x="537" y="1"/>
                </a:cubicBezTo>
                <a:close/>
                <a:moveTo>
                  <a:pt x="542" y="31"/>
                </a:moveTo>
                <a:lnTo>
                  <a:pt x="559" y="38"/>
                </a:lnTo>
                <a:lnTo>
                  <a:pt x="551" y="75"/>
                </a:lnTo>
                <a:cubicBezTo>
                  <a:pt x="550" y="81"/>
                  <a:pt x="552" y="86"/>
                  <a:pt x="556" y="89"/>
                </a:cubicBezTo>
                <a:cubicBezTo>
                  <a:pt x="565" y="95"/>
                  <a:pt x="572" y="103"/>
                  <a:pt x="579" y="111"/>
                </a:cubicBezTo>
                <a:cubicBezTo>
                  <a:pt x="582" y="115"/>
                  <a:pt x="587" y="117"/>
                  <a:pt x="592" y="116"/>
                </a:cubicBezTo>
                <a:lnTo>
                  <a:pt x="629" y="107"/>
                </a:lnTo>
                <a:lnTo>
                  <a:pt x="636" y="124"/>
                </a:lnTo>
                <a:lnTo>
                  <a:pt x="604" y="145"/>
                </a:lnTo>
                <a:cubicBezTo>
                  <a:pt x="600" y="148"/>
                  <a:pt x="597" y="153"/>
                  <a:pt x="598" y="158"/>
                </a:cubicBezTo>
                <a:cubicBezTo>
                  <a:pt x="600" y="168"/>
                  <a:pt x="600" y="179"/>
                  <a:pt x="599" y="189"/>
                </a:cubicBezTo>
                <a:cubicBezTo>
                  <a:pt x="598" y="194"/>
                  <a:pt x="600" y="199"/>
                  <a:pt x="605" y="202"/>
                </a:cubicBezTo>
                <a:lnTo>
                  <a:pt x="637" y="222"/>
                </a:lnTo>
                <a:lnTo>
                  <a:pt x="630" y="239"/>
                </a:lnTo>
                <a:lnTo>
                  <a:pt x="593" y="231"/>
                </a:lnTo>
                <a:cubicBezTo>
                  <a:pt x="588" y="230"/>
                  <a:pt x="582" y="232"/>
                  <a:pt x="579" y="236"/>
                </a:cubicBezTo>
                <a:cubicBezTo>
                  <a:pt x="573" y="245"/>
                  <a:pt x="566" y="252"/>
                  <a:pt x="558" y="258"/>
                </a:cubicBezTo>
                <a:cubicBezTo>
                  <a:pt x="553" y="261"/>
                  <a:pt x="551" y="267"/>
                  <a:pt x="553" y="272"/>
                </a:cubicBezTo>
                <a:lnTo>
                  <a:pt x="562" y="309"/>
                </a:lnTo>
                <a:lnTo>
                  <a:pt x="545" y="316"/>
                </a:lnTo>
                <a:lnTo>
                  <a:pt x="524" y="284"/>
                </a:lnTo>
                <a:cubicBezTo>
                  <a:pt x="521" y="280"/>
                  <a:pt x="516" y="277"/>
                  <a:pt x="511" y="278"/>
                </a:cubicBezTo>
                <a:cubicBezTo>
                  <a:pt x="500" y="280"/>
                  <a:pt x="490" y="280"/>
                  <a:pt x="479" y="279"/>
                </a:cubicBezTo>
                <a:cubicBezTo>
                  <a:pt x="474" y="278"/>
                  <a:pt x="469" y="280"/>
                  <a:pt x="466" y="285"/>
                </a:cubicBezTo>
                <a:lnTo>
                  <a:pt x="446" y="317"/>
                </a:lnTo>
                <a:lnTo>
                  <a:pt x="429" y="310"/>
                </a:lnTo>
                <a:lnTo>
                  <a:pt x="437" y="273"/>
                </a:lnTo>
                <a:cubicBezTo>
                  <a:pt x="438" y="268"/>
                  <a:pt x="436" y="263"/>
                  <a:pt x="432" y="259"/>
                </a:cubicBezTo>
                <a:cubicBezTo>
                  <a:pt x="423" y="253"/>
                  <a:pt x="416" y="246"/>
                  <a:pt x="410" y="237"/>
                </a:cubicBezTo>
                <a:cubicBezTo>
                  <a:pt x="407" y="233"/>
                  <a:pt x="401" y="231"/>
                  <a:pt x="396" y="232"/>
                </a:cubicBezTo>
                <a:lnTo>
                  <a:pt x="359" y="241"/>
                </a:lnTo>
                <a:lnTo>
                  <a:pt x="352" y="224"/>
                </a:lnTo>
                <a:lnTo>
                  <a:pt x="384" y="204"/>
                </a:lnTo>
                <a:cubicBezTo>
                  <a:pt x="388" y="201"/>
                  <a:pt x="391" y="196"/>
                  <a:pt x="390" y="190"/>
                </a:cubicBezTo>
                <a:cubicBezTo>
                  <a:pt x="388" y="180"/>
                  <a:pt x="388" y="170"/>
                  <a:pt x="390" y="159"/>
                </a:cubicBezTo>
                <a:cubicBezTo>
                  <a:pt x="390" y="154"/>
                  <a:pt x="388" y="149"/>
                  <a:pt x="384" y="146"/>
                </a:cubicBezTo>
                <a:lnTo>
                  <a:pt x="352" y="126"/>
                </a:lnTo>
                <a:lnTo>
                  <a:pt x="359" y="109"/>
                </a:lnTo>
                <a:lnTo>
                  <a:pt x="395" y="117"/>
                </a:lnTo>
                <a:cubicBezTo>
                  <a:pt x="400" y="118"/>
                  <a:pt x="406" y="116"/>
                  <a:pt x="409" y="112"/>
                </a:cubicBezTo>
                <a:cubicBezTo>
                  <a:pt x="415" y="103"/>
                  <a:pt x="423" y="96"/>
                  <a:pt x="431" y="89"/>
                </a:cubicBezTo>
                <a:cubicBezTo>
                  <a:pt x="435" y="86"/>
                  <a:pt x="437" y="81"/>
                  <a:pt x="436" y="76"/>
                </a:cubicBezTo>
                <a:lnTo>
                  <a:pt x="428" y="39"/>
                </a:lnTo>
                <a:lnTo>
                  <a:pt x="445" y="32"/>
                </a:lnTo>
                <a:lnTo>
                  <a:pt x="465" y="64"/>
                </a:lnTo>
                <a:cubicBezTo>
                  <a:pt x="468" y="68"/>
                  <a:pt x="473" y="71"/>
                  <a:pt x="478" y="70"/>
                </a:cubicBezTo>
                <a:cubicBezTo>
                  <a:pt x="488" y="68"/>
                  <a:pt x="499" y="68"/>
                  <a:pt x="509" y="70"/>
                </a:cubicBezTo>
                <a:cubicBezTo>
                  <a:pt x="515" y="70"/>
                  <a:pt x="520" y="68"/>
                  <a:pt x="523" y="63"/>
                </a:cubicBezTo>
                <a:lnTo>
                  <a:pt x="542" y="31"/>
                </a:lnTo>
                <a:close/>
                <a:moveTo>
                  <a:pt x="494" y="106"/>
                </a:moveTo>
                <a:cubicBezTo>
                  <a:pt x="467" y="107"/>
                  <a:pt x="442" y="123"/>
                  <a:pt x="431" y="149"/>
                </a:cubicBezTo>
                <a:cubicBezTo>
                  <a:pt x="417" y="183"/>
                  <a:pt x="434" y="223"/>
                  <a:pt x="469" y="237"/>
                </a:cubicBezTo>
                <a:cubicBezTo>
                  <a:pt x="503" y="251"/>
                  <a:pt x="543" y="234"/>
                  <a:pt x="557" y="200"/>
                </a:cubicBezTo>
                <a:cubicBezTo>
                  <a:pt x="571" y="165"/>
                  <a:pt x="555" y="125"/>
                  <a:pt x="520" y="111"/>
                </a:cubicBezTo>
                <a:cubicBezTo>
                  <a:pt x="511" y="108"/>
                  <a:pt x="502" y="106"/>
                  <a:pt x="494" y="106"/>
                </a:cubicBezTo>
                <a:close/>
                <a:moveTo>
                  <a:pt x="494" y="133"/>
                </a:moveTo>
                <a:cubicBezTo>
                  <a:pt x="499" y="133"/>
                  <a:pt x="505" y="134"/>
                  <a:pt x="510" y="136"/>
                </a:cubicBezTo>
                <a:cubicBezTo>
                  <a:pt x="531" y="145"/>
                  <a:pt x="541" y="168"/>
                  <a:pt x="533" y="190"/>
                </a:cubicBezTo>
                <a:cubicBezTo>
                  <a:pt x="524" y="211"/>
                  <a:pt x="500" y="221"/>
                  <a:pt x="479" y="212"/>
                </a:cubicBezTo>
                <a:cubicBezTo>
                  <a:pt x="458" y="204"/>
                  <a:pt x="448" y="180"/>
                  <a:pt x="456" y="159"/>
                </a:cubicBezTo>
                <a:cubicBezTo>
                  <a:pt x="463" y="143"/>
                  <a:pt x="478" y="133"/>
                  <a:pt x="494" y="133"/>
                </a:cubicBezTo>
                <a:close/>
                <a:moveTo>
                  <a:pt x="194" y="228"/>
                </a:moveTo>
                <a:cubicBezTo>
                  <a:pt x="188" y="228"/>
                  <a:pt x="182" y="233"/>
                  <a:pt x="181" y="239"/>
                </a:cubicBezTo>
                <a:lnTo>
                  <a:pt x="172" y="293"/>
                </a:lnTo>
                <a:cubicBezTo>
                  <a:pt x="163" y="296"/>
                  <a:pt x="154" y="300"/>
                  <a:pt x="145" y="304"/>
                </a:cubicBezTo>
                <a:lnTo>
                  <a:pt x="101" y="273"/>
                </a:lnTo>
                <a:cubicBezTo>
                  <a:pt x="95" y="269"/>
                  <a:pt x="88" y="269"/>
                  <a:pt x="83" y="274"/>
                </a:cubicBezTo>
                <a:lnTo>
                  <a:pt x="47" y="310"/>
                </a:lnTo>
                <a:cubicBezTo>
                  <a:pt x="42" y="315"/>
                  <a:pt x="42" y="322"/>
                  <a:pt x="45" y="328"/>
                </a:cubicBezTo>
                <a:lnTo>
                  <a:pt x="77" y="372"/>
                </a:lnTo>
                <a:cubicBezTo>
                  <a:pt x="72" y="381"/>
                  <a:pt x="68" y="390"/>
                  <a:pt x="65" y="400"/>
                </a:cubicBezTo>
                <a:lnTo>
                  <a:pt x="12" y="409"/>
                </a:lnTo>
                <a:cubicBezTo>
                  <a:pt x="5" y="410"/>
                  <a:pt x="0" y="415"/>
                  <a:pt x="0" y="422"/>
                </a:cubicBezTo>
                <a:lnTo>
                  <a:pt x="0" y="473"/>
                </a:lnTo>
                <a:cubicBezTo>
                  <a:pt x="0" y="480"/>
                  <a:pt x="5" y="486"/>
                  <a:pt x="11" y="487"/>
                </a:cubicBezTo>
                <a:lnTo>
                  <a:pt x="65" y="496"/>
                </a:lnTo>
                <a:cubicBezTo>
                  <a:pt x="68" y="506"/>
                  <a:pt x="72" y="515"/>
                  <a:pt x="77" y="524"/>
                </a:cubicBezTo>
                <a:lnTo>
                  <a:pt x="45" y="568"/>
                </a:lnTo>
                <a:cubicBezTo>
                  <a:pt x="41" y="573"/>
                  <a:pt x="42" y="580"/>
                  <a:pt x="46" y="585"/>
                </a:cubicBezTo>
                <a:lnTo>
                  <a:pt x="83" y="622"/>
                </a:lnTo>
                <a:cubicBezTo>
                  <a:pt x="87" y="626"/>
                  <a:pt x="95" y="627"/>
                  <a:pt x="100" y="623"/>
                </a:cubicBezTo>
                <a:lnTo>
                  <a:pt x="145" y="592"/>
                </a:lnTo>
                <a:cubicBezTo>
                  <a:pt x="153" y="596"/>
                  <a:pt x="163" y="600"/>
                  <a:pt x="172" y="603"/>
                </a:cubicBezTo>
                <a:lnTo>
                  <a:pt x="181" y="657"/>
                </a:lnTo>
                <a:cubicBezTo>
                  <a:pt x="182" y="663"/>
                  <a:pt x="188" y="668"/>
                  <a:pt x="194" y="668"/>
                </a:cubicBezTo>
                <a:lnTo>
                  <a:pt x="246" y="668"/>
                </a:lnTo>
                <a:cubicBezTo>
                  <a:pt x="252" y="668"/>
                  <a:pt x="258" y="663"/>
                  <a:pt x="259" y="657"/>
                </a:cubicBezTo>
                <a:lnTo>
                  <a:pt x="269" y="603"/>
                </a:lnTo>
                <a:cubicBezTo>
                  <a:pt x="278" y="600"/>
                  <a:pt x="287" y="596"/>
                  <a:pt x="296" y="591"/>
                </a:cubicBezTo>
                <a:lnTo>
                  <a:pt x="341" y="623"/>
                </a:lnTo>
                <a:cubicBezTo>
                  <a:pt x="346" y="627"/>
                  <a:pt x="354" y="626"/>
                  <a:pt x="358" y="622"/>
                </a:cubicBezTo>
                <a:lnTo>
                  <a:pt x="395" y="585"/>
                </a:lnTo>
                <a:cubicBezTo>
                  <a:pt x="399" y="580"/>
                  <a:pt x="400" y="573"/>
                  <a:pt x="396" y="568"/>
                </a:cubicBezTo>
                <a:lnTo>
                  <a:pt x="364" y="523"/>
                </a:lnTo>
                <a:cubicBezTo>
                  <a:pt x="368" y="515"/>
                  <a:pt x="372" y="506"/>
                  <a:pt x="375" y="496"/>
                </a:cubicBezTo>
                <a:lnTo>
                  <a:pt x="429" y="487"/>
                </a:lnTo>
                <a:cubicBezTo>
                  <a:pt x="436" y="486"/>
                  <a:pt x="440" y="480"/>
                  <a:pt x="440" y="473"/>
                </a:cubicBezTo>
                <a:lnTo>
                  <a:pt x="440" y="422"/>
                </a:lnTo>
                <a:cubicBezTo>
                  <a:pt x="440" y="415"/>
                  <a:pt x="436" y="410"/>
                  <a:pt x="429" y="409"/>
                </a:cubicBezTo>
                <a:lnTo>
                  <a:pt x="375" y="400"/>
                </a:lnTo>
                <a:cubicBezTo>
                  <a:pt x="372" y="390"/>
                  <a:pt x="368" y="381"/>
                  <a:pt x="364" y="373"/>
                </a:cubicBezTo>
                <a:lnTo>
                  <a:pt x="396" y="328"/>
                </a:lnTo>
                <a:cubicBezTo>
                  <a:pt x="399" y="322"/>
                  <a:pt x="399" y="315"/>
                  <a:pt x="394" y="310"/>
                </a:cubicBezTo>
                <a:lnTo>
                  <a:pt x="357" y="274"/>
                </a:lnTo>
                <a:cubicBezTo>
                  <a:pt x="353" y="269"/>
                  <a:pt x="346" y="269"/>
                  <a:pt x="340" y="273"/>
                </a:cubicBezTo>
                <a:lnTo>
                  <a:pt x="296" y="305"/>
                </a:lnTo>
                <a:cubicBezTo>
                  <a:pt x="287" y="300"/>
                  <a:pt x="278" y="296"/>
                  <a:pt x="269" y="293"/>
                </a:cubicBezTo>
                <a:lnTo>
                  <a:pt x="259" y="239"/>
                </a:lnTo>
                <a:cubicBezTo>
                  <a:pt x="258" y="233"/>
                  <a:pt x="252" y="228"/>
                  <a:pt x="246" y="228"/>
                </a:cubicBezTo>
                <a:lnTo>
                  <a:pt x="194" y="228"/>
                </a:lnTo>
                <a:close/>
                <a:moveTo>
                  <a:pt x="206" y="255"/>
                </a:moveTo>
                <a:lnTo>
                  <a:pt x="235" y="255"/>
                </a:lnTo>
                <a:lnTo>
                  <a:pt x="244" y="305"/>
                </a:lnTo>
                <a:cubicBezTo>
                  <a:pt x="244" y="310"/>
                  <a:pt x="248" y="314"/>
                  <a:pt x="253" y="316"/>
                </a:cubicBezTo>
                <a:cubicBezTo>
                  <a:pt x="267" y="319"/>
                  <a:pt x="279" y="324"/>
                  <a:pt x="291" y="331"/>
                </a:cubicBezTo>
                <a:cubicBezTo>
                  <a:pt x="295" y="334"/>
                  <a:pt x="301" y="334"/>
                  <a:pt x="305" y="330"/>
                </a:cubicBezTo>
                <a:lnTo>
                  <a:pt x="347" y="301"/>
                </a:lnTo>
                <a:lnTo>
                  <a:pt x="367" y="321"/>
                </a:lnTo>
                <a:lnTo>
                  <a:pt x="338" y="363"/>
                </a:lnTo>
                <a:cubicBezTo>
                  <a:pt x="335" y="368"/>
                  <a:pt x="335" y="373"/>
                  <a:pt x="337" y="378"/>
                </a:cubicBezTo>
                <a:cubicBezTo>
                  <a:pt x="344" y="389"/>
                  <a:pt x="349" y="402"/>
                  <a:pt x="353" y="415"/>
                </a:cubicBezTo>
                <a:cubicBezTo>
                  <a:pt x="354" y="420"/>
                  <a:pt x="358" y="424"/>
                  <a:pt x="364" y="425"/>
                </a:cubicBezTo>
                <a:lnTo>
                  <a:pt x="414" y="433"/>
                </a:lnTo>
                <a:lnTo>
                  <a:pt x="414" y="462"/>
                </a:lnTo>
                <a:lnTo>
                  <a:pt x="363" y="471"/>
                </a:lnTo>
                <a:cubicBezTo>
                  <a:pt x="358" y="472"/>
                  <a:pt x="354" y="476"/>
                  <a:pt x="353" y="481"/>
                </a:cubicBezTo>
                <a:cubicBezTo>
                  <a:pt x="349" y="494"/>
                  <a:pt x="344" y="507"/>
                  <a:pt x="337" y="518"/>
                </a:cubicBezTo>
                <a:cubicBezTo>
                  <a:pt x="335" y="523"/>
                  <a:pt x="335" y="529"/>
                  <a:pt x="338" y="533"/>
                </a:cubicBezTo>
                <a:lnTo>
                  <a:pt x="368" y="574"/>
                </a:lnTo>
                <a:lnTo>
                  <a:pt x="347" y="595"/>
                </a:lnTo>
                <a:lnTo>
                  <a:pt x="305" y="565"/>
                </a:lnTo>
                <a:cubicBezTo>
                  <a:pt x="301" y="562"/>
                  <a:pt x="295" y="562"/>
                  <a:pt x="291" y="565"/>
                </a:cubicBezTo>
                <a:cubicBezTo>
                  <a:pt x="279" y="572"/>
                  <a:pt x="267" y="577"/>
                  <a:pt x="253" y="581"/>
                </a:cubicBezTo>
                <a:cubicBezTo>
                  <a:pt x="248" y="582"/>
                  <a:pt x="245" y="586"/>
                  <a:pt x="244" y="591"/>
                </a:cubicBezTo>
                <a:lnTo>
                  <a:pt x="235" y="641"/>
                </a:lnTo>
                <a:lnTo>
                  <a:pt x="206" y="641"/>
                </a:lnTo>
                <a:lnTo>
                  <a:pt x="197" y="592"/>
                </a:lnTo>
                <a:cubicBezTo>
                  <a:pt x="196" y="586"/>
                  <a:pt x="192" y="582"/>
                  <a:pt x="187" y="581"/>
                </a:cubicBezTo>
                <a:cubicBezTo>
                  <a:pt x="174" y="577"/>
                  <a:pt x="161" y="572"/>
                  <a:pt x="150" y="565"/>
                </a:cubicBezTo>
                <a:cubicBezTo>
                  <a:pt x="145" y="563"/>
                  <a:pt x="140" y="563"/>
                  <a:pt x="135" y="566"/>
                </a:cubicBezTo>
                <a:lnTo>
                  <a:pt x="94" y="595"/>
                </a:lnTo>
                <a:lnTo>
                  <a:pt x="73" y="574"/>
                </a:lnTo>
                <a:lnTo>
                  <a:pt x="102" y="533"/>
                </a:lnTo>
                <a:cubicBezTo>
                  <a:pt x="106" y="529"/>
                  <a:pt x="106" y="523"/>
                  <a:pt x="103" y="519"/>
                </a:cubicBezTo>
                <a:cubicBezTo>
                  <a:pt x="96" y="507"/>
                  <a:pt x="91" y="494"/>
                  <a:pt x="87" y="481"/>
                </a:cubicBezTo>
                <a:cubicBezTo>
                  <a:pt x="86" y="476"/>
                  <a:pt x="82" y="472"/>
                  <a:pt x="77" y="471"/>
                </a:cubicBezTo>
                <a:lnTo>
                  <a:pt x="27" y="462"/>
                </a:lnTo>
                <a:lnTo>
                  <a:pt x="27" y="433"/>
                </a:lnTo>
                <a:lnTo>
                  <a:pt x="77" y="425"/>
                </a:lnTo>
                <a:cubicBezTo>
                  <a:pt x="82" y="424"/>
                  <a:pt x="86" y="420"/>
                  <a:pt x="87" y="415"/>
                </a:cubicBezTo>
                <a:cubicBezTo>
                  <a:pt x="91" y="401"/>
                  <a:pt x="96" y="389"/>
                  <a:pt x="103" y="377"/>
                </a:cubicBezTo>
                <a:cubicBezTo>
                  <a:pt x="106" y="373"/>
                  <a:pt x="106" y="367"/>
                  <a:pt x="103" y="363"/>
                </a:cubicBezTo>
                <a:lnTo>
                  <a:pt x="74" y="321"/>
                </a:lnTo>
                <a:lnTo>
                  <a:pt x="94" y="301"/>
                </a:lnTo>
                <a:lnTo>
                  <a:pt x="135" y="330"/>
                </a:lnTo>
                <a:cubicBezTo>
                  <a:pt x="140" y="333"/>
                  <a:pt x="145" y="333"/>
                  <a:pt x="150" y="331"/>
                </a:cubicBezTo>
                <a:cubicBezTo>
                  <a:pt x="161" y="324"/>
                  <a:pt x="174" y="319"/>
                  <a:pt x="187" y="315"/>
                </a:cubicBezTo>
                <a:cubicBezTo>
                  <a:pt x="193" y="314"/>
                  <a:pt x="197" y="310"/>
                  <a:pt x="197" y="305"/>
                </a:cubicBezTo>
                <a:lnTo>
                  <a:pt x="206" y="255"/>
                </a:lnTo>
                <a:close/>
                <a:moveTo>
                  <a:pt x="220" y="366"/>
                </a:moveTo>
                <a:cubicBezTo>
                  <a:pt x="175" y="366"/>
                  <a:pt x="138" y="403"/>
                  <a:pt x="138" y="448"/>
                </a:cubicBezTo>
                <a:cubicBezTo>
                  <a:pt x="138" y="493"/>
                  <a:pt x="175" y="530"/>
                  <a:pt x="220" y="530"/>
                </a:cubicBezTo>
                <a:cubicBezTo>
                  <a:pt x="266" y="530"/>
                  <a:pt x="303" y="493"/>
                  <a:pt x="303" y="448"/>
                </a:cubicBezTo>
                <a:cubicBezTo>
                  <a:pt x="303" y="403"/>
                  <a:pt x="266" y="366"/>
                  <a:pt x="220" y="366"/>
                </a:cubicBezTo>
                <a:close/>
                <a:moveTo>
                  <a:pt x="220" y="392"/>
                </a:moveTo>
                <a:cubicBezTo>
                  <a:pt x="251" y="392"/>
                  <a:pt x="276" y="417"/>
                  <a:pt x="276" y="448"/>
                </a:cubicBezTo>
                <a:cubicBezTo>
                  <a:pt x="276" y="479"/>
                  <a:pt x="251" y="504"/>
                  <a:pt x="220" y="504"/>
                </a:cubicBezTo>
                <a:cubicBezTo>
                  <a:pt x="190" y="504"/>
                  <a:pt x="165" y="479"/>
                  <a:pt x="165" y="448"/>
                </a:cubicBezTo>
                <a:cubicBezTo>
                  <a:pt x="165" y="417"/>
                  <a:pt x="190" y="392"/>
                  <a:pt x="220" y="392"/>
                </a:cubicBezTo>
                <a:close/>
              </a:path>
            </a:pathLst>
          </a:custGeom>
          <a:solidFill>
            <a:srgbClr val="5F5F5F"/>
          </a:solidFill>
          <a:ln w="9525">
            <a:noFill/>
            <a:round/>
            <a:headEnd/>
            <a:tailEnd/>
          </a:ln>
        </p:spPr>
        <p:txBody>
          <a:bodyPr vert="horz" wrap="square" lIns="68578" tIns="34289" rIns="68578" bIns="3428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825">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27718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C539C-A7A7-4F44-9E01-142311DEFCE3}"/>
              </a:ext>
            </a:extLst>
          </p:cNvPr>
          <p:cNvSpPr>
            <a:spLocks noGrp="1"/>
          </p:cNvSpPr>
          <p:nvPr>
            <p:ph type="title"/>
          </p:nvPr>
        </p:nvSpPr>
        <p:spPr/>
        <p:txBody>
          <a:bodyPr/>
          <a:lstStyle/>
          <a:p>
            <a:r>
              <a:rPr lang="en-GB" sz="2535" dirty="0"/>
              <a:t>Characteristics of accessible documents</a:t>
            </a:r>
          </a:p>
        </p:txBody>
      </p:sp>
      <p:sp>
        <p:nvSpPr>
          <p:cNvPr id="3" name="Content Placeholder 2">
            <a:extLst>
              <a:ext uri="{FF2B5EF4-FFF2-40B4-BE49-F238E27FC236}">
                <a16:creationId xmlns:a16="http://schemas.microsoft.com/office/drawing/2014/main" id="{BF81FF08-8A73-4D33-BCD6-E5DA92C9F9B6}"/>
              </a:ext>
            </a:extLst>
          </p:cNvPr>
          <p:cNvSpPr>
            <a:spLocks noGrp="1"/>
          </p:cNvSpPr>
          <p:nvPr>
            <p:ph idx="1"/>
          </p:nvPr>
        </p:nvSpPr>
        <p:spPr>
          <a:xfrm>
            <a:off x="457200" y="1467605"/>
            <a:ext cx="8229600" cy="2850038"/>
          </a:xfrm>
        </p:spPr>
        <p:txBody>
          <a:bodyPr/>
          <a:lstStyle/>
          <a:p>
            <a:r>
              <a:rPr lang="en-GB" sz="1800" dirty="0"/>
              <a:t>Searchable text</a:t>
            </a:r>
          </a:p>
          <a:p>
            <a:r>
              <a:rPr lang="en-GB" sz="1800" dirty="0"/>
              <a:t>Navigational aids (bookmarks, headings, table of contents)</a:t>
            </a:r>
          </a:p>
          <a:p>
            <a:r>
              <a:rPr lang="en-GB" sz="1800" dirty="0"/>
              <a:t>Metadata e.g. title and document language</a:t>
            </a:r>
          </a:p>
          <a:p>
            <a:r>
              <a:rPr lang="en-GB" sz="1800" dirty="0"/>
              <a:t>Programmatic document structure e.g. tags </a:t>
            </a:r>
          </a:p>
          <a:p>
            <a:r>
              <a:rPr lang="en-GB" sz="1800" dirty="0"/>
              <a:t>Logical reading order </a:t>
            </a:r>
          </a:p>
          <a:p>
            <a:r>
              <a:rPr lang="en-GB" sz="1800" dirty="0"/>
              <a:t>Interactive elements such as links that can be tabbed to with keyboard</a:t>
            </a:r>
          </a:p>
          <a:p>
            <a:r>
              <a:rPr lang="en-GB" sz="1800" dirty="0"/>
              <a:t>Alternative text for non-text elements</a:t>
            </a:r>
          </a:p>
          <a:p>
            <a:r>
              <a:rPr lang="en-GB" sz="1800" dirty="0"/>
              <a:t>Appropriately formatted tables</a:t>
            </a:r>
          </a:p>
        </p:txBody>
      </p:sp>
    </p:spTree>
    <p:extLst>
      <p:ext uri="{BB962C8B-B14F-4D97-AF65-F5344CB8AC3E}">
        <p14:creationId xmlns:p14="http://schemas.microsoft.com/office/powerpoint/2010/main" val="3842930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537E376-2002-0641-AB32-F71E4D4420A8}"/>
              </a:ext>
              <a:ext uri="{C183D7F6-B498-43B3-948B-1728B52AA6E4}">
                <adec:decorative xmlns:adec="http://schemas.microsoft.com/office/drawing/2017/decorative" val="1"/>
              </a:ext>
            </a:extLst>
          </p:cNvPr>
          <p:cNvSpPr/>
          <p:nvPr/>
        </p:nvSpPr>
        <p:spPr>
          <a:xfrm>
            <a:off x="304800" y="1506362"/>
            <a:ext cx="8839200" cy="2956752"/>
          </a:xfrm>
          <a:prstGeom prst="rect">
            <a:avLst/>
          </a:prstGeom>
          <a:solidFill>
            <a:srgbClr val="F3F3F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41" name="Title 1">
            <a:extLst>
              <a:ext uri="{FF2B5EF4-FFF2-40B4-BE49-F238E27FC236}">
                <a16:creationId xmlns:a16="http://schemas.microsoft.com/office/drawing/2014/main" id="{8B2954F8-7730-D047-B055-3EFE2EAA8ABE}"/>
              </a:ext>
            </a:extLst>
          </p:cNvPr>
          <p:cNvSpPr>
            <a:spLocks noGrp="1"/>
          </p:cNvSpPr>
          <p:nvPr>
            <p:ph type="title"/>
          </p:nvPr>
        </p:nvSpPr>
        <p:spPr>
          <a:xfrm>
            <a:off x="457200" y="1787552"/>
            <a:ext cx="8116957" cy="800100"/>
          </a:xfrm>
        </p:spPr>
        <p:txBody>
          <a:bodyPr anchor="ctr"/>
          <a:lstStyle/>
          <a:p>
            <a:pPr algn="ctr"/>
            <a:r>
              <a:rPr lang="en-US" altLang="en-US" sz="4000" dirty="0">
                <a:latin typeface="Arial" panose="020B0604020202020204" pitchFamily="34" charset="0"/>
                <a:cs typeface="Arial" panose="020B0604020202020204" pitchFamily="34" charset="0"/>
              </a:rPr>
              <a:t>Questions?</a:t>
            </a:r>
          </a:p>
        </p:txBody>
      </p:sp>
      <p:pic>
        <p:nvPicPr>
          <p:cNvPr id="6" name="Content Placeholder 5" descr="Man in a suite holding up a sign saying &quot;Questions?&quot;">
            <a:extLst>
              <a:ext uri="{FF2B5EF4-FFF2-40B4-BE49-F238E27FC236}">
                <a16:creationId xmlns:a16="http://schemas.microsoft.com/office/drawing/2014/main" id="{506E58A1-8352-7E43-855E-DDFE4CAE9E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1944220" y="1506362"/>
            <a:ext cx="5255559" cy="295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0140528"/>
      </p:ext>
    </p:extLst>
  </p:cSld>
  <p:clrMapOvr>
    <a:masterClrMapping/>
  </p:clrMapOvr>
</p:sld>
</file>

<file path=ppt/theme/theme1.xml><?xml version="1.0" encoding="utf-8"?>
<a:theme xmlns:a="http://schemas.openxmlformats.org/drawingml/2006/main" name="1_AbilityNet Theme June 2014">
  <a:themeElements>
    <a:clrScheme name="Custom 2">
      <a:dk1>
        <a:srgbClr val="0E3C20"/>
      </a:dk1>
      <a:lt1>
        <a:sysClr val="window" lastClr="FFFFFF"/>
      </a:lt1>
      <a:dk2>
        <a:srgbClr val="1F497D"/>
      </a:dk2>
      <a:lt2>
        <a:srgbClr val="E5EA8B"/>
      </a:lt2>
      <a:accent1>
        <a:srgbClr val="0E3C20"/>
      </a:accent1>
      <a:accent2>
        <a:srgbClr val="153566"/>
      </a:accent2>
      <a:accent3>
        <a:srgbClr val="461C68"/>
      </a:accent3>
      <a:accent4>
        <a:srgbClr val="7F1229"/>
      </a:accent4>
      <a:accent5>
        <a:srgbClr val="DDE6EE"/>
      </a:accent5>
      <a:accent6>
        <a:srgbClr val="F9E8ED"/>
      </a:accent6>
      <a:hlink>
        <a:srgbClr val="6666FF"/>
      </a:hlink>
      <a:folHlink>
        <a:srgbClr val="1535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bilityNet powerpoint template 4x3 V1 March 2018" id="{5B7310ED-77BD-E247-AB20-7C6FDFC2F53B}" vid="{39FC8AD2-E002-1842-9762-04B77B64AEF7}"/>
    </a:ext>
  </a:extLst>
</a:theme>
</file>

<file path=ppt/theme/theme2.xml><?xml version="1.0" encoding="utf-8"?>
<a:theme xmlns:a="http://schemas.openxmlformats.org/drawingml/2006/main" name="AbilityNet Theme June 2014">
  <a:themeElements>
    <a:clrScheme name="AbilityNet">
      <a:dk1>
        <a:srgbClr val="005C6E"/>
      </a:dk1>
      <a:lt1>
        <a:sysClr val="window" lastClr="FFFFFF"/>
      </a:lt1>
      <a:dk2>
        <a:srgbClr val="1F497D"/>
      </a:dk2>
      <a:lt2>
        <a:srgbClr val="D8D8D8"/>
      </a:lt2>
      <a:accent1>
        <a:srgbClr val="005C6E"/>
      </a:accent1>
      <a:accent2>
        <a:srgbClr val="153566"/>
      </a:accent2>
      <a:accent3>
        <a:srgbClr val="461C68"/>
      </a:accent3>
      <a:accent4>
        <a:srgbClr val="7F1229"/>
      </a:accent4>
      <a:accent5>
        <a:srgbClr val="4DBEC9"/>
      </a:accent5>
      <a:accent6>
        <a:srgbClr val="3E7AD7"/>
      </a:accent6>
      <a:hlink>
        <a:srgbClr val="153566"/>
      </a:hlink>
      <a:folHlink>
        <a:srgbClr val="1535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bilityNet powerpoint template 4x3 V1 March 2018" id="{5B7310ED-77BD-E247-AB20-7C6FDFC2F53B}" vid="{39FC8AD2-E002-1842-9762-04B77B64AEF7}"/>
    </a:ext>
  </a:extLst>
</a:theme>
</file>

<file path=ppt/theme/theme3.xml><?xml version="1.0" encoding="utf-8"?>
<a:theme xmlns:a="http://schemas.openxmlformats.org/drawingml/2006/main" name="2_Office Theme">
  <a:themeElements>
    <a:clrScheme name="2_Office Theme">
      <a:dk1>
        <a:srgbClr val="000000"/>
      </a:dk1>
      <a:lt1>
        <a:srgbClr val="1D5D86"/>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2_Office Theme">
      <a:majorFont>
        <a:latin typeface="Calibri"/>
        <a:ea typeface="Calibri"/>
        <a:cs typeface="Calibri"/>
      </a:majorFont>
      <a:minorFont>
        <a:latin typeface="Helvetica"/>
        <a:ea typeface="Helvetica"/>
        <a:cs typeface="Helvetica"/>
      </a:minorFont>
    </a:fontScheme>
    <a:fmtScheme name="2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867fae3-c5b5-4a24-afd8-53bfdc08d9d5">
      <Terms xmlns="http://schemas.microsoft.com/office/infopath/2007/PartnerControls"/>
    </lcf76f155ced4ddcb4097134ff3c332f>
    <TaxCatchAll xmlns="4449f381-b5f6-4c57-8ef1-49063a337a0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E9D656127F7B4381A8E8D4361E3765" ma:contentTypeVersion="16" ma:contentTypeDescription="Create a new document." ma:contentTypeScope="" ma:versionID="79016379a92f86d1f69ae6d6416b7167">
  <xsd:schema xmlns:xsd="http://www.w3.org/2001/XMLSchema" xmlns:xs="http://www.w3.org/2001/XMLSchema" xmlns:p="http://schemas.microsoft.com/office/2006/metadata/properties" xmlns:ns2="2867fae3-c5b5-4a24-afd8-53bfdc08d9d5" xmlns:ns3="4449f381-b5f6-4c57-8ef1-49063a337a0a" targetNamespace="http://schemas.microsoft.com/office/2006/metadata/properties" ma:root="true" ma:fieldsID="2ab623e9b8437ddd249c2399a1224263" ns2:_="" ns3:_="">
    <xsd:import namespace="2867fae3-c5b5-4a24-afd8-53bfdc08d9d5"/>
    <xsd:import namespace="4449f381-b5f6-4c57-8ef1-49063a337a0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67fae3-c5b5-4a24-afd8-53bfdc08d9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3d872fd-864d-485f-8d3d-6992e6eedb3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49f381-b5f6-4c57-8ef1-49063a337a0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d7ac739-60b9-4359-a251-734e9ab6f691}" ma:internalName="TaxCatchAll" ma:showField="CatchAllData" ma:web="4449f381-b5f6-4c57-8ef1-49063a337a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046356-FD82-466D-9E58-887D0765910F}">
  <ds:schemaRefs>
    <ds:schemaRef ds:uri="http://schemas.microsoft.com/office/infopath/2007/PartnerControls"/>
    <ds:schemaRef ds:uri="http://purl.org/dc/elements/1.1/"/>
    <ds:schemaRef ds:uri="http://schemas.microsoft.com/office/2006/metadata/properties"/>
    <ds:schemaRef ds:uri="2867fae3-c5b5-4a24-afd8-53bfdc08d9d5"/>
    <ds:schemaRef ds:uri="http://purl.org/dc/terms/"/>
    <ds:schemaRef ds:uri="http://schemas.openxmlformats.org/package/2006/metadata/core-properties"/>
    <ds:schemaRef ds:uri="http://schemas.microsoft.com/office/2006/documentManagement/types"/>
    <ds:schemaRef ds:uri="4449f381-b5f6-4c57-8ef1-49063a337a0a"/>
    <ds:schemaRef ds:uri="http://www.w3.org/XML/1998/namespace"/>
    <ds:schemaRef ds:uri="http://purl.org/dc/dcmitype/"/>
  </ds:schemaRefs>
</ds:datastoreItem>
</file>

<file path=customXml/itemProps2.xml><?xml version="1.0" encoding="utf-8"?>
<ds:datastoreItem xmlns:ds="http://schemas.openxmlformats.org/officeDocument/2006/customXml" ds:itemID="{EF500EAF-BDCD-4A8E-8918-D86CD809049C}">
  <ds:schemaRefs>
    <ds:schemaRef ds:uri="http://schemas.microsoft.com/sharepoint/v3/contenttype/forms"/>
  </ds:schemaRefs>
</ds:datastoreItem>
</file>

<file path=customXml/itemProps3.xml><?xml version="1.0" encoding="utf-8"?>
<ds:datastoreItem xmlns:ds="http://schemas.openxmlformats.org/officeDocument/2006/customXml" ds:itemID="{4937A0F1-CCBD-44F2-BB1D-13A636A0CF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67fae3-c5b5-4a24-afd8-53bfdc08d9d5"/>
    <ds:schemaRef ds:uri="4449f381-b5f6-4c57-8ef1-49063a337a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Standard Opening Webinar Slides</Template>
  <TotalTime>22545</TotalTime>
  <Words>1829</Words>
  <Application>Microsoft Office PowerPoint</Application>
  <PresentationFormat>On-screen Show (16:9)</PresentationFormat>
  <Paragraphs>404</Paragraphs>
  <Slides>57</Slides>
  <Notes>57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57</vt:i4>
      </vt:variant>
    </vt:vector>
  </HeadingPairs>
  <TitlesOfParts>
    <vt:vector size="65" baseType="lpstr">
      <vt:lpstr>Arial</vt:lpstr>
      <vt:lpstr>Calibri</vt:lpstr>
      <vt:lpstr>Calibri Light</vt:lpstr>
      <vt:lpstr>Gill Sans MT</vt:lpstr>
      <vt:lpstr>Segoe UI</vt:lpstr>
      <vt:lpstr>1_AbilityNet Theme June 2014</vt:lpstr>
      <vt:lpstr>AbilityNet Theme June 2014</vt:lpstr>
      <vt:lpstr>2_Office Theme</vt:lpstr>
      <vt:lpstr>EU Web Accessibility Directive Trainings</vt:lpstr>
      <vt:lpstr>InDesign accessibility</vt:lpstr>
      <vt:lpstr>Welcome</vt:lpstr>
      <vt:lpstr>Today we will be covering</vt:lpstr>
      <vt:lpstr>Demo document</vt:lpstr>
      <vt:lpstr>Why make documents accessible? </vt:lpstr>
      <vt:lpstr>WCAG accessibility principles (POUR)</vt:lpstr>
      <vt:lpstr>Characteristics of accessible documents</vt:lpstr>
      <vt:lpstr>Questions?</vt:lpstr>
      <vt:lpstr>Creating accessible content in InDesign</vt:lpstr>
      <vt:lpstr>Accessibility should not be the last step</vt:lpstr>
      <vt:lpstr>InDesign accessibility strategy </vt:lpstr>
      <vt:lpstr>Avoid relying on the formatting toolbar</vt:lpstr>
      <vt:lpstr>Use paragraph styles</vt:lpstr>
      <vt:lpstr>Assign appropriate tags for export to PDF</vt:lpstr>
      <vt:lpstr>Use built-in tools</vt:lpstr>
      <vt:lpstr>Questions?</vt:lpstr>
      <vt:lpstr>Visual design considerations</vt:lpstr>
      <vt:lpstr>Visual design considerations</vt:lpstr>
      <vt:lpstr>Use of colour</vt:lpstr>
      <vt:lpstr>Use of colour: graphs and charts</vt:lpstr>
      <vt:lpstr>Other sensory considerations</vt:lpstr>
      <vt:lpstr>Colour contrast</vt:lpstr>
      <vt:lpstr>Colour contrast tools</vt:lpstr>
      <vt:lpstr>Images of text</vt:lpstr>
      <vt:lpstr>Typography &amp; layout</vt:lpstr>
      <vt:lpstr>Questions?</vt:lpstr>
      <vt:lpstr>Demo InDesign techniques</vt:lpstr>
      <vt:lpstr>Types of content we need to make accessible</vt:lpstr>
      <vt:lpstr>Example: Headings </vt:lpstr>
      <vt:lpstr>Example: Body text</vt:lpstr>
      <vt:lpstr>Example: Lists</vt:lpstr>
      <vt:lpstr>Example: Lists continued </vt:lpstr>
      <vt:lpstr>Example: Informative images</vt:lpstr>
      <vt:lpstr>Example: Informative images continued</vt:lpstr>
      <vt:lpstr>Example: Artefact decorative images</vt:lpstr>
      <vt:lpstr>Example: Complex images</vt:lpstr>
      <vt:lpstr>Example: Tables</vt:lpstr>
      <vt:lpstr>Example: Links</vt:lpstr>
      <vt:lpstr>Example: Table of Contents</vt:lpstr>
      <vt:lpstr>Questions?</vt:lpstr>
      <vt:lpstr>Reading order</vt:lpstr>
      <vt:lpstr>Reading order </vt:lpstr>
      <vt:lpstr>Headers and footers</vt:lpstr>
      <vt:lpstr>Providing metadata</vt:lpstr>
      <vt:lpstr>Setting metadata</vt:lpstr>
      <vt:lpstr>Exporting to tagged PDF</vt:lpstr>
      <vt:lpstr>Export settings for PDF</vt:lpstr>
      <vt:lpstr>Export PDF (interactive) </vt:lpstr>
      <vt:lpstr>Export PDF (print) </vt:lpstr>
      <vt:lpstr>Acrobat Pro : Check document title and language</vt:lpstr>
      <vt:lpstr>PDF accessibility checkers</vt:lpstr>
      <vt:lpstr>Optional exercise</vt:lpstr>
      <vt:lpstr>Recap</vt:lpstr>
      <vt:lpstr>Questions?</vt:lpstr>
      <vt:lpstr>Thank you!</vt:lpstr>
      <vt:lpstr>Poll Do you have experience in creating accessible documents with InDesign?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AbilityNet Template – this is the title</dc:title>
  <dc:creator>Mark Gaddes</dc:creator>
  <cp:lastModifiedBy>Meghna Manu (NDA)</cp:lastModifiedBy>
  <cp:revision>88</cp:revision>
  <dcterms:created xsi:type="dcterms:W3CDTF">2019-02-20T13:25:36Z</dcterms:created>
  <dcterms:modified xsi:type="dcterms:W3CDTF">2023-12-07T17:12:05Z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0x010100E3BAA24EBC101D45815242C6E137E33A</vt:lpwstr>
  </property>
</Properties>
</file>